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6" r:id="rId4"/>
    <p:sldId id="267" r:id="rId5"/>
    <p:sldId id="268" r:id="rId6"/>
    <p:sldId id="258" r:id="rId7"/>
    <p:sldId id="263" r:id="rId8"/>
    <p:sldId id="262" r:id="rId9"/>
    <p:sldId id="261" r:id="rId10"/>
    <p:sldId id="264" r:id="rId11"/>
    <p:sldId id="260" r:id="rId12"/>
    <p:sldId id="259" r:id="rId13"/>
    <p:sldId id="26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92" userDrawn="1">
          <p15:clr>
            <a:srgbClr val="A4A3A4"/>
          </p15:clr>
        </p15:guide>
        <p15:guide id="2" pos="35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E59"/>
    <a:srgbClr val="2983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85" d="100"/>
          <a:sy n="85" d="100"/>
        </p:scale>
        <p:origin x="590" y="67"/>
      </p:cViewPr>
      <p:guideLst>
        <p:guide orient="horz" pos="3192"/>
        <p:guide pos="35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17489-2B35-4BBC-A2A4-ABA1E89EE2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C48F14C-B30B-42F9-8F23-9F5D5ACD9D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9A54C8E-395C-4264-9B77-054BA43C8390}"/>
              </a:ext>
            </a:extLst>
          </p:cNvPr>
          <p:cNvSpPr>
            <a:spLocks noGrp="1"/>
          </p:cNvSpPr>
          <p:nvPr>
            <p:ph type="dt" sz="half" idx="10"/>
          </p:nvPr>
        </p:nvSpPr>
        <p:spPr/>
        <p:txBody>
          <a:bodyPr/>
          <a:lstStyle/>
          <a:p>
            <a:fld id="{7F5ABAC4-E282-48AA-9CAB-0348A44AD859}" type="datetimeFigureOut">
              <a:rPr lang="en-US" smtClean="0"/>
              <a:t>11/7/2023</a:t>
            </a:fld>
            <a:endParaRPr lang="en-US"/>
          </a:p>
        </p:txBody>
      </p:sp>
      <p:sp>
        <p:nvSpPr>
          <p:cNvPr id="5" name="Footer Placeholder 4">
            <a:extLst>
              <a:ext uri="{FF2B5EF4-FFF2-40B4-BE49-F238E27FC236}">
                <a16:creationId xmlns:a16="http://schemas.microsoft.com/office/drawing/2014/main" id="{8DC2A143-D453-4491-831C-8DDBE0717A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726541-8778-48F6-8617-FAEED68298E7}"/>
              </a:ext>
            </a:extLst>
          </p:cNvPr>
          <p:cNvSpPr>
            <a:spLocks noGrp="1"/>
          </p:cNvSpPr>
          <p:nvPr>
            <p:ph type="sldNum" sz="quarter" idx="12"/>
          </p:nvPr>
        </p:nvSpPr>
        <p:spPr/>
        <p:txBody>
          <a:bodyPr/>
          <a:lstStyle/>
          <a:p>
            <a:fld id="{72347FE9-5DA4-4EBE-95B3-378302DD9911}" type="slidenum">
              <a:rPr lang="en-US" smtClean="0"/>
              <a:t>‹#›</a:t>
            </a:fld>
            <a:endParaRPr lang="en-US"/>
          </a:p>
        </p:txBody>
      </p:sp>
    </p:spTree>
    <p:extLst>
      <p:ext uri="{BB962C8B-B14F-4D97-AF65-F5344CB8AC3E}">
        <p14:creationId xmlns:p14="http://schemas.microsoft.com/office/powerpoint/2010/main" val="1559809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FD017-72D6-464B-A648-17CA37085B3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17A1432-BB9F-48EB-BB7A-7A592E4C3EF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4CDD77-1745-4DD0-AF27-996D284DDABF}"/>
              </a:ext>
            </a:extLst>
          </p:cNvPr>
          <p:cNvSpPr>
            <a:spLocks noGrp="1"/>
          </p:cNvSpPr>
          <p:nvPr>
            <p:ph type="dt" sz="half" idx="10"/>
          </p:nvPr>
        </p:nvSpPr>
        <p:spPr/>
        <p:txBody>
          <a:bodyPr/>
          <a:lstStyle/>
          <a:p>
            <a:fld id="{7F5ABAC4-E282-48AA-9CAB-0348A44AD859}" type="datetimeFigureOut">
              <a:rPr lang="en-US" smtClean="0"/>
              <a:t>11/7/2023</a:t>
            </a:fld>
            <a:endParaRPr lang="en-US"/>
          </a:p>
        </p:txBody>
      </p:sp>
      <p:sp>
        <p:nvSpPr>
          <p:cNvPr id="5" name="Footer Placeholder 4">
            <a:extLst>
              <a:ext uri="{FF2B5EF4-FFF2-40B4-BE49-F238E27FC236}">
                <a16:creationId xmlns:a16="http://schemas.microsoft.com/office/drawing/2014/main" id="{593F67E0-1DA5-4C7B-954A-C9FF65DD8C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D21876-E45A-40DC-9C01-35FB6A692341}"/>
              </a:ext>
            </a:extLst>
          </p:cNvPr>
          <p:cNvSpPr>
            <a:spLocks noGrp="1"/>
          </p:cNvSpPr>
          <p:nvPr>
            <p:ph type="sldNum" sz="quarter" idx="12"/>
          </p:nvPr>
        </p:nvSpPr>
        <p:spPr/>
        <p:txBody>
          <a:bodyPr/>
          <a:lstStyle/>
          <a:p>
            <a:fld id="{72347FE9-5DA4-4EBE-95B3-378302DD9911}" type="slidenum">
              <a:rPr lang="en-US" smtClean="0"/>
              <a:t>‹#›</a:t>
            </a:fld>
            <a:endParaRPr lang="en-US"/>
          </a:p>
        </p:txBody>
      </p:sp>
    </p:spTree>
    <p:extLst>
      <p:ext uri="{BB962C8B-B14F-4D97-AF65-F5344CB8AC3E}">
        <p14:creationId xmlns:p14="http://schemas.microsoft.com/office/powerpoint/2010/main" val="3699082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D83137-7397-4005-8266-B70E0A5491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C518C9-56C5-4EE3-BB35-CED0B950CB5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90717B-B943-43CB-B5ED-9E6328C84868}"/>
              </a:ext>
            </a:extLst>
          </p:cNvPr>
          <p:cNvSpPr>
            <a:spLocks noGrp="1"/>
          </p:cNvSpPr>
          <p:nvPr>
            <p:ph type="dt" sz="half" idx="10"/>
          </p:nvPr>
        </p:nvSpPr>
        <p:spPr/>
        <p:txBody>
          <a:bodyPr/>
          <a:lstStyle/>
          <a:p>
            <a:fld id="{7F5ABAC4-E282-48AA-9CAB-0348A44AD859}" type="datetimeFigureOut">
              <a:rPr lang="en-US" smtClean="0"/>
              <a:t>11/7/2023</a:t>
            </a:fld>
            <a:endParaRPr lang="en-US"/>
          </a:p>
        </p:txBody>
      </p:sp>
      <p:sp>
        <p:nvSpPr>
          <p:cNvPr id="5" name="Footer Placeholder 4">
            <a:extLst>
              <a:ext uri="{FF2B5EF4-FFF2-40B4-BE49-F238E27FC236}">
                <a16:creationId xmlns:a16="http://schemas.microsoft.com/office/drawing/2014/main" id="{2772DCBD-0990-4ED4-BD27-7B0E4A38F0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EB4512-5E01-412C-A93E-34F00E88BD46}"/>
              </a:ext>
            </a:extLst>
          </p:cNvPr>
          <p:cNvSpPr>
            <a:spLocks noGrp="1"/>
          </p:cNvSpPr>
          <p:nvPr>
            <p:ph type="sldNum" sz="quarter" idx="12"/>
          </p:nvPr>
        </p:nvSpPr>
        <p:spPr/>
        <p:txBody>
          <a:bodyPr/>
          <a:lstStyle/>
          <a:p>
            <a:fld id="{72347FE9-5DA4-4EBE-95B3-378302DD9911}" type="slidenum">
              <a:rPr lang="en-US" smtClean="0"/>
              <a:t>‹#›</a:t>
            </a:fld>
            <a:endParaRPr lang="en-US"/>
          </a:p>
        </p:txBody>
      </p:sp>
    </p:spTree>
    <p:extLst>
      <p:ext uri="{BB962C8B-B14F-4D97-AF65-F5344CB8AC3E}">
        <p14:creationId xmlns:p14="http://schemas.microsoft.com/office/powerpoint/2010/main" val="919605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7C209-D71E-4E03-9254-A924FAE59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E4C860-263C-4463-A1C3-D6BA9BDA3E2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7EC9EE-F022-40B4-A757-DCDF74C72338}"/>
              </a:ext>
            </a:extLst>
          </p:cNvPr>
          <p:cNvSpPr>
            <a:spLocks noGrp="1"/>
          </p:cNvSpPr>
          <p:nvPr>
            <p:ph type="dt" sz="half" idx="10"/>
          </p:nvPr>
        </p:nvSpPr>
        <p:spPr/>
        <p:txBody>
          <a:bodyPr/>
          <a:lstStyle/>
          <a:p>
            <a:fld id="{7F5ABAC4-E282-48AA-9CAB-0348A44AD859}" type="datetimeFigureOut">
              <a:rPr lang="en-US" smtClean="0"/>
              <a:t>11/7/2023</a:t>
            </a:fld>
            <a:endParaRPr lang="en-US"/>
          </a:p>
        </p:txBody>
      </p:sp>
      <p:sp>
        <p:nvSpPr>
          <p:cNvPr id="5" name="Footer Placeholder 4">
            <a:extLst>
              <a:ext uri="{FF2B5EF4-FFF2-40B4-BE49-F238E27FC236}">
                <a16:creationId xmlns:a16="http://schemas.microsoft.com/office/drawing/2014/main" id="{301E10A0-3647-4179-89E0-80BC80EB9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1DDC76-9A71-4358-AD8F-8A2E9585C3C3}"/>
              </a:ext>
            </a:extLst>
          </p:cNvPr>
          <p:cNvSpPr>
            <a:spLocks noGrp="1"/>
          </p:cNvSpPr>
          <p:nvPr>
            <p:ph type="sldNum" sz="quarter" idx="12"/>
          </p:nvPr>
        </p:nvSpPr>
        <p:spPr/>
        <p:txBody>
          <a:bodyPr/>
          <a:lstStyle/>
          <a:p>
            <a:fld id="{72347FE9-5DA4-4EBE-95B3-378302DD9911}" type="slidenum">
              <a:rPr lang="en-US" smtClean="0"/>
              <a:t>‹#›</a:t>
            </a:fld>
            <a:endParaRPr lang="en-US"/>
          </a:p>
        </p:txBody>
      </p:sp>
    </p:spTree>
    <p:extLst>
      <p:ext uri="{BB962C8B-B14F-4D97-AF65-F5344CB8AC3E}">
        <p14:creationId xmlns:p14="http://schemas.microsoft.com/office/powerpoint/2010/main" val="2216417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1F16A-6031-432A-99B3-89151E22D6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1CD0748-25B7-49F9-8DC4-5BFB5949D9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E481B4-225A-44EC-80AD-8FED17ABB9E4}"/>
              </a:ext>
            </a:extLst>
          </p:cNvPr>
          <p:cNvSpPr>
            <a:spLocks noGrp="1"/>
          </p:cNvSpPr>
          <p:nvPr>
            <p:ph type="dt" sz="half" idx="10"/>
          </p:nvPr>
        </p:nvSpPr>
        <p:spPr/>
        <p:txBody>
          <a:bodyPr/>
          <a:lstStyle/>
          <a:p>
            <a:fld id="{7F5ABAC4-E282-48AA-9CAB-0348A44AD859}" type="datetimeFigureOut">
              <a:rPr lang="en-US" smtClean="0"/>
              <a:t>11/7/2023</a:t>
            </a:fld>
            <a:endParaRPr lang="en-US"/>
          </a:p>
        </p:txBody>
      </p:sp>
      <p:sp>
        <p:nvSpPr>
          <p:cNvPr id="5" name="Footer Placeholder 4">
            <a:extLst>
              <a:ext uri="{FF2B5EF4-FFF2-40B4-BE49-F238E27FC236}">
                <a16:creationId xmlns:a16="http://schemas.microsoft.com/office/drawing/2014/main" id="{FFC58D70-0E9D-4139-8E37-0AE0FDD66E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2BB6EC-E30A-47EC-AF47-5BEE2E9C35E8}"/>
              </a:ext>
            </a:extLst>
          </p:cNvPr>
          <p:cNvSpPr>
            <a:spLocks noGrp="1"/>
          </p:cNvSpPr>
          <p:nvPr>
            <p:ph type="sldNum" sz="quarter" idx="12"/>
          </p:nvPr>
        </p:nvSpPr>
        <p:spPr/>
        <p:txBody>
          <a:bodyPr/>
          <a:lstStyle/>
          <a:p>
            <a:fld id="{72347FE9-5DA4-4EBE-95B3-378302DD9911}" type="slidenum">
              <a:rPr lang="en-US" smtClean="0"/>
              <a:t>‹#›</a:t>
            </a:fld>
            <a:endParaRPr lang="en-US"/>
          </a:p>
        </p:txBody>
      </p:sp>
    </p:spTree>
    <p:extLst>
      <p:ext uri="{BB962C8B-B14F-4D97-AF65-F5344CB8AC3E}">
        <p14:creationId xmlns:p14="http://schemas.microsoft.com/office/powerpoint/2010/main" val="1308543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2A7E4-4847-4C6A-8869-5C5EDB5B18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AB2039-14B9-41EA-9728-8B9BC774D2E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8D17AB-209A-4D98-BA23-22170661712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BC8DD8C-E455-43F3-8F54-2746D342F9A9}"/>
              </a:ext>
            </a:extLst>
          </p:cNvPr>
          <p:cNvSpPr>
            <a:spLocks noGrp="1"/>
          </p:cNvSpPr>
          <p:nvPr>
            <p:ph type="dt" sz="half" idx="10"/>
          </p:nvPr>
        </p:nvSpPr>
        <p:spPr/>
        <p:txBody>
          <a:bodyPr/>
          <a:lstStyle/>
          <a:p>
            <a:fld id="{7F5ABAC4-E282-48AA-9CAB-0348A44AD859}" type="datetimeFigureOut">
              <a:rPr lang="en-US" smtClean="0"/>
              <a:t>11/7/2023</a:t>
            </a:fld>
            <a:endParaRPr lang="en-US"/>
          </a:p>
        </p:txBody>
      </p:sp>
      <p:sp>
        <p:nvSpPr>
          <p:cNvPr id="6" name="Footer Placeholder 5">
            <a:extLst>
              <a:ext uri="{FF2B5EF4-FFF2-40B4-BE49-F238E27FC236}">
                <a16:creationId xmlns:a16="http://schemas.microsoft.com/office/drawing/2014/main" id="{318F7A3C-5209-4D63-91EB-FE5547C0AF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FB1E36-F053-49EB-BBA3-68E854F3225C}"/>
              </a:ext>
            </a:extLst>
          </p:cNvPr>
          <p:cNvSpPr>
            <a:spLocks noGrp="1"/>
          </p:cNvSpPr>
          <p:nvPr>
            <p:ph type="sldNum" sz="quarter" idx="12"/>
          </p:nvPr>
        </p:nvSpPr>
        <p:spPr/>
        <p:txBody>
          <a:bodyPr/>
          <a:lstStyle/>
          <a:p>
            <a:fld id="{72347FE9-5DA4-4EBE-95B3-378302DD9911}" type="slidenum">
              <a:rPr lang="en-US" smtClean="0"/>
              <a:t>‹#›</a:t>
            </a:fld>
            <a:endParaRPr lang="en-US"/>
          </a:p>
        </p:txBody>
      </p:sp>
    </p:spTree>
    <p:extLst>
      <p:ext uri="{BB962C8B-B14F-4D97-AF65-F5344CB8AC3E}">
        <p14:creationId xmlns:p14="http://schemas.microsoft.com/office/powerpoint/2010/main" val="1466355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6A98F-252F-4954-A7D8-2111010B28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7EE278E-8E29-4FA4-8314-C5F7BF9F11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3C3B113-C4F5-407E-8BA9-2B6A7383D05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ED4F006-A809-466E-9E8C-4D81B1DD95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2C56484-3A5D-4029-B82B-AD3915B43CC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BD984B2-8743-48AF-AB88-11932741EC26}"/>
              </a:ext>
            </a:extLst>
          </p:cNvPr>
          <p:cNvSpPr>
            <a:spLocks noGrp="1"/>
          </p:cNvSpPr>
          <p:nvPr>
            <p:ph type="dt" sz="half" idx="10"/>
          </p:nvPr>
        </p:nvSpPr>
        <p:spPr/>
        <p:txBody>
          <a:bodyPr/>
          <a:lstStyle/>
          <a:p>
            <a:fld id="{7F5ABAC4-E282-48AA-9CAB-0348A44AD859}" type="datetimeFigureOut">
              <a:rPr lang="en-US" smtClean="0"/>
              <a:t>11/7/2023</a:t>
            </a:fld>
            <a:endParaRPr lang="en-US"/>
          </a:p>
        </p:txBody>
      </p:sp>
      <p:sp>
        <p:nvSpPr>
          <p:cNvPr id="8" name="Footer Placeholder 7">
            <a:extLst>
              <a:ext uri="{FF2B5EF4-FFF2-40B4-BE49-F238E27FC236}">
                <a16:creationId xmlns:a16="http://schemas.microsoft.com/office/drawing/2014/main" id="{96989307-7D7B-44DB-B056-8807FD4756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2692D4-7E63-41DC-B2A8-D879016C3FAB}"/>
              </a:ext>
            </a:extLst>
          </p:cNvPr>
          <p:cNvSpPr>
            <a:spLocks noGrp="1"/>
          </p:cNvSpPr>
          <p:nvPr>
            <p:ph type="sldNum" sz="quarter" idx="12"/>
          </p:nvPr>
        </p:nvSpPr>
        <p:spPr/>
        <p:txBody>
          <a:bodyPr/>
          <a:lstStyle/>
          <a:p>
            <a:fld id="{72347FE9-5DA4-4EBE-95B3-378302DD9911}" type="slidenum">
              <a:rPr lang="en-US" smtClean="0"/>
              <a:t>‹#›</a:t>
            </a:fld>
            <a:endParaRPr lang="en-US"/>
          </a:p>
        </p:txBody>
      </p:sp>
    </p:spTree>
    <p:extLst>
      <p:ext uri="{BB962C8B-B14F-4D97-AF65-F5344CB8AC3E}">
        <p14:creationId xmlns:p14="http://schemas.microsoft.com/office/powerpoint/2010/main" val="2544728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85345-7E7A-4F94-8A7E-E9E85EA062F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A015753-8FA6-424A-AE3F-85C9782583CC}"/>
              </a:ext>
            </a:extLst>
          </p:cNvPr>
          <p:cNvSpPr>
            <a:spLocks noGrp="1"/>
          </p:cNvSpPr>
          <p:nvPr>
            <p:ph type="dt" sz="half" idx="10"/>
          </p:nvPr>
        </p:nvSpPr>
        <p:spPr/>
        <p:txBody>
          <a:bodyPr/>
          <a:lstStyle/>
          <a:p>
            <a:fld id="{7F5ABAC4-E282-48AA-9CAB-0348A44AD859}" type="datetimeFigureOut">
              <a:rPr lang="en-US" smtClean="0"/>
              <a:t>11/7/2023</a:t>
            </a:fld>
            <a:endParaRPr lang="en-US"/>
          </a:p>
        </p:txBody>
      </p:sp>
      <p:sp>
        <p:nvSpPr>
          <p:cNvPr id="4" name="Footer Placeholder 3">
            <a:extLst>
              <a:ext uri="{FF2B5EF4-FFF2-40B4-BE49-F238E27FC236}">
                <a16:creationId xmlns:a16="http://schemas.microsoft.com/office/drawing/2014/main" id="{55083233-26DE-4D76-9FB6-990A0F37A9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C2544E-4027-4DBD-AC87-82EB9C7659F2}"/>
              </a:ext>
            </a:extLst>
          </p:cNvPr>
          <p:cNvSpPr>
            <a:spLocks noGrp="1"/>
          </p:cNvSpPr>
          <p:nvPr>
            <p:ph type="sldNum" sz="quarter" idx="12"/>
          </p:nvPr>
        </p:nvSpPr>
        <p:spPr/>
        <p:txBody>
          <a:bodyPr/>
          <a:lstStyle/>
          <a:p>
            <a:fld id="{72347FE9-5DA4-4EBE-95B3-378302DD9911}" type="slidenum">
              <a:rPr lang="en-US" smtClean="0"/>
              <a:t>‹#›</a:t>
            </a:fld>
            <a:endParaRPr lang="en-US"/>
          </a:p>
        </p:txBody>
      </p:sp>
    </p:spTree>
    <p:extLst>
      <p:ext uri="{BB962C8B-B14F-4D97-AF65-F5344CB8AC3E}">
        <p14:creationId xmlns:p14="http://schemas.microsoft.com/office/powerpoint/2010/main" val="3443179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C52AC2-AD9A-4BB1-B99E-E7206BDE342F}"/>
              </a:ext>
            </a:extLst>
          </p:cNvPr>
          <p:cNvSpPr>
            <a:spLocks noGrp="1"/>
          </p:cNvSpPr>
          <p:nvPr>
            <p:ph type="dt" sz="half" idx="10"/>
          </p:nvPr>
        </p:nvSpPr>
        <p:spPr/>
        <p:txBody>
          <a:bodyPr/>
          <a:lstStyle/>
          <a:p>
            <a:fld id="{7F5ABAC4-E282-48AA-9CAB-0348A44AD859}" type="datetimeFigureOut">
              <a:rPr lang="en-US" smtClean="0"/>
              <a:t>11/7/2023</a:t>
            </a:fld>
            <a:endParaRPr lang="en-US"/>
          </a:p>
        </p:txBody>
      </p:sp>
      <p:sp>
        <p:nvSpPr>
          <p:cNvPr id="3" name="Footer Placeholder 2">
            <a:extLst>
              <a:ext uri="{FF2B5EF4-FFF2-40B4-BE49-F238E27FC236}">
                <a16:creationId xmlns:a16="http://schemas.microsoft.com/office/drawing/2014/main" id="{A1EEFBFD-D281-46D6-B410-594F749E9F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0880E4-3279-4023-8CCB-00BE39054A20}"/>
              </a:ext>
            </a:extLst>
          </p:cNvPr>
          <p:cNvSpPr>
            <a:spLocks noGrp="1"/>
          </p:cNvSpPr>
          <p:nvPr>
            <p:ph type="sldNum" sz="quarter" idx="12"/>
          </p:nvPr>
        </p:nvSpPr>
        <p:spPr/>
        <p:txBody>
          <a:bodyPr/>
          <a:lstStyle/>
          <a:p>
            <a:fld id="{72347FE9-5DA4-4EBE-95B3-378302DD9911}" type="slidenum">
              <a:rPr lang="en-US" smtClean="0"/>
              <a:t>‹#›</a:t>
            </a:fld>
            <a:endParaRPr lang="en-US"/>
          </a:p>
        </p:txBody>
      </p:sp>
    </p:spTree>
    <p:extLst>
      <p:ext uri="{BB962C8B-B14F-4D97-AF65-F5344CB8AC3E}">
        <p14:creationId xmlns:p14="http://schemas.microsoft.com/office/powerpoint/2010/main" val="282807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F1A04-8C39-4B2F-B870-A8CAC1E251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F07A8F0-19E8-4B5C-91A9-9222754E7B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9BE3616-7E37-4A1E-B151-AE64D6C769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BC264AA-D276-45DF-8B0E-5F206CF88701}"/>
              </a:ext>
            </a:extLst>
          </p:cNvPr>
          <p:cNvSpPr>
            <a:spLocks noGrp="1"/>
          </p:cNvSpPr>
          <p:nvPr>
            <p:ph type="dt" sz="half" idx="10"/>
          </p:nvPr>
        </p:nvSpPr>
        <p:spPr/>
        <p:txBody>
          <a:bodyPr/>
          <a:lstStyle/>
          <a:p>
            <a:fld id="{7F5ABAC4-E282-48AA-9CAB-0348A44AD859}" type="datetimeFigureOut">
              <a:rPr lang="en-US" smtClean="0"/>
              <a:t>11/7/2023</a:t>
            </a:fld>
            <a:endParaRPr lang="en-US"/>
          </a:p>
        </p:txBody>
      </p:sp>
      <p:sp>
        <p:nvSpPr>
          <p:cNvPr id="6" name="Footer Placeholder 5">
            <a:extLst>
              <a:ext uri="{FF2B5EF4-FFF2-40B4-BE49-F238E27FC236}">
                <a16:creationId xmlns:a16="http://schemas.microsoft.com/office/drawing/2014/main" id="{0CBB6931-F943-4D54-BFF9-977FE33C2C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9CAE1B-F077-4E1E-9AB2-0836839A6E8F}"/>
              </a:ext>
            </a:extLst>
          </p:cNvPr>
          <p:cNvSpPr>
            <a:spLocks noGrp="1"/>
          </p:cNvSpPr>
          <p:nvPr>
            <p:ph type="sldNum" sz="quarter" idx="12"/>
          </p:nvPr>
        </p:nvSpPr>
        <p:spPr/>
        <p:txBody>
          <a:bodyPr/>
          <a:lstStyle/>
          <a:p>
            <a:fld id="{72347FE9-5DA4-4EBE-95B3-378302DD9911}" type="slidenum">
              <a:rPr lang="en-US" smtClean="0"/>
              <a:t>‹#›</a:t>
            </a:fld>
            <a:endParaRPr lang="en-US"/>
          </a:p>
        </p:txBody>
      </p:sp>
    </p:spTree>
    <p:extLst>
      <p:ext uri="{BB962C8B-B14F-4D97-AF65-F5344CB8AC3E}">
        <p14:creationId xmlns:p14="http://schemas.microsoft.com/office/powerpoint/2010/main" val="2944485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FBAE3-E6A2-4A44-ACEA-D8D8F9B751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7DCD8D-FB17-4C80-BE1F-155E6BC200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CEB7082-B33C-49C4-A767-E66B93FD58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A83D033-E5FA-4235-8085-C55463729668}"/>
              </a:ext>
            </a:extLst>
          </p:cNvPr>
          <p:cNvSpPr>
            <a:spLocks noGrp="1"/>
          </p:cNvSpPr>
          <p:nvPr>
            <p:ph type="dt" sz="half" idx="10"/>
          </p:nvPr>
        </p:nvSpPr>
        <p:spPr/>
        <p:txBody>
          <a:bodyPr/>
          <a:lstStyle/>
          <a:p>
            <a:fld id="{7F5ABAC4-E282-48AA-9CAB-0348A44AD859}" type="datetimeFigureOut">
              <a:rPr lang="en-US" smtClean="0"/>
              <a:t>11/7/2023</a:t>
            </a:fld>
            <a:endParaRPr lang="en-US"/>
          </a:p>
        </p:txBody>
      </p:sp>
      <p:sp>
        <p:nvSpPr>
          <p:cNvPr id="6" name="Footer Placeholder 5">
            <a:extLst>
              <a:ext uri="{FF2B5EF4-FFF2-40B4-BE49-F238E27FC236}">
                <a16:creationId xmlns:a16="http://schemas.microsoft.com/office/drawing/2014/main" id="{CFA651A7-B1EC-4CE4-941A-159D7FA770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EC3E37-72D8-43A0-B014-27059A060A18}"/>
              </a:ext>
            </a:extLst>
          </p:cNvPr>
          <p:cNvSpPr>
            <a:spLocks noGrp="1"/>
          </p:cNvSpPr>
          <p:nvPr>
            <p:ph type="sldNum" sz="quarter" idx="12"/>
          </p:nvPr>
        </p:nvSpPr>
        <p:spPr/>
        <p:txBody>
          <a:bodyPr/>
          <a:lstStyle/>
          <a:p>
            <a:fld id="{72347FE9-5DA4-4EBE-95B3-378302DD9911}" type="slidenum">
              <a:rPr lang="en-US" smtClean="0"/>
              <a:t>‹#›</a:t>
            </a:fld>
            <a:endParaRPr lang="en-US"/>
          </a:p>
        </p:txBody>
      </p:sp>
    </p:spTree>
    <p:extLst>
      <p:ext uri="{BB962C8B-B14F-4D97-AF65-F5344CB8AC3E}">
        <p14:creationId xmlns:p14="http://schemas.microsoft.com/office/powerpoint/2010/main" val="696005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29B72A-6F6A-4DEF-BE7C-D092BD8DA5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30C758-66F7-4D67-AF66-0BB5D597E0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EF4A9C-472A-4D3F-881E-99A222E8DF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5ABAC4-E282-48AA-9CAB-0348A44AD859}" type="datetimeFigureOut">
              <a:rPr lang="en-US" smtClean="0"/>
              <a:t>11/7/2023</a:t>
            </a:fld>
            <a:endParaRPr lang="en-US"/>
          </a:p>
        </p:txBody>
      </p:sp>
      <p:sp>
        <p:nvSpPr>
          <p:cNvPr id="5" name="Footer Placeholder 4">
            <a:extLst>
              <a:ext uri="{FF2B5EF4-FFF2-40B4-BE49-F238E27FC236}">
                <a16:creationId xmlns:a16="http://schemas.microsoft.com/office/drawing/2014/main" id="{89D8731F-CF34-44F4-AE71-BB87611DAB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A459254-16CE-4FD5-9229-DFCDF211DE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347FE9-5DA4-4EBE-95B3-378302DD9911}" type="slidenum">
              <a:rPr lang="en-US" smtClean="0"/>
              <a:t>‹#›</a:t>
            </a:fld>
            <a:endParaRPr lang="en-US"/>
          </a:p>
        </p:txBody>
      </p:sp>
    </p:spTree>
    <p:extLst>
      <p:ext uri="{BB962C8B-B14F-4D97-AF65-F5344CB8AC3E}">
        <p14:creationId xmlns:p14="http://schemas.microsoft.com/office/powerpoint/2010/main" val="11393410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image" Target="../media/image25.jp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FF3E4C-0994-4ABA-A8D0-1D3119B5E4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E4723811-E9A2-4783-86F2-E42C8A602B90}"/>
              </a:ext>
            </a:extLst>
          </p:cNvPr>
          <p:cNvSpPr txBox="1"/>
          <p:nvPr/>
        </p:nvSpPr>
        <p:spPr>
          <a:xfrm>
            <a:off x="2945752" y="-182233"/>
            <a:ext cx="6300496" cy="3170099"/>
          </a:xfrm>
          <a:prstGeom prst="rect">
            <a:avLst/>
          </a:prstGeom>
          <a:noFill/>
        </p:spPr>
        <p:txBody>
          <a:bodyPr wrap="square" rtlCol="0">
            <a:spAutoFit/>
          </a:bodyPr>
          <a:lstStyle/>
          <a:p>
            <a:pPr algn="ctr"/>
            <a:r>
              <a:rPr lang="en-US" sz="10000" dirty="0">
                <a:solidFill>
                  <a:srgbClr val="FFDE59"/>
                </a:solidFill>
                <a:latin typeface="Bell MT" panose="02020503060305020303" pitchFamily="18" charset="0"/>
              </a:rPr>
              <a:t>COLLEGE PROJECT</a:t>
            </a:r>
          </a:p>
        </p:txBody>
      </p:sp>
      <p:sp>
        <p:nvSpPr>
          <p:cNvPr id="8" name="TextBox 7">
            <a:extLst>
              <a:ext uri="{FF2B5EF4-FFF2-40B4-BE49-F238E27FC236}">
                <a16:creationId xmlns:a16="http://schemas.microsoft.com/office/drawing/2014/main" id="{588A8A76-DF7D-4B33-8E5B-E0C480C3A4AC}"/>
              </a:ext>
            </a:extLst>
          </p:cNvPr>
          <p:cNvSpPr txBox="1"/>
          <p:nvPr/>
        </p:nvSpPr>
        <p:spPr>
          <a:xfrm>
            <a:off x="3642048" y="5150498"/>
            <a:ext cx="5044363" cy="461665"/>
          </a:xfrm>
          <a:prstGeom prst="rect">
            <a:avLst/>
          </a:prstGeom>
          <a:noFill/>
        </p:spPr>
        <p:txBody>
          <a:bodyPr wrap="square" rtlCol="0">
            <a:spAutoFit/>
          </a:bodyPr>
          <a:lstStyle/>
          <a:p>
            <a:pPr algn="ctr"/>
            <a:r>
              <a:rPr lang="en-US" sz="2400" dirty="0">
                <a:solidFill>
                  <a:srgbClr val="FFDE59"/>
                </a:solidFill>
                <a:latin typeface="Bahnschrift SemiLight SemiConde" panose="020B0502040204020203" pitchFamily="34" charset="0"/>
              </a:rPr>
              <a:t>“BUILDING A RESTAURANT WEBSITE”</a:t>
            </a:r>
          </a:p>
        </p:txBody>
      </p:sp>
    </p:spTree>
    <p:extLst>
      <p:ext uri="{BB962C8B-B14F-4D97-AF65-F5344CB8AC3E}">
        <p14:creationId xmlns:p14="http://schemas.microsoft.com/office/powerpoint/2010/main" val="2400826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F7E2B0-3991-43AC-8E62-352F047B96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a:extLst>
              <a:ext uri="{FF2B5EF4-FFF2-40B4-BE49-F238E27FC236}">
                <a16:creationId xmlns:a16="http://schemas.microsoft.com/office/drawing/2014/main" id="{4B2387D5-79AA-43AF-8835-B33CDBC3D2EF}"/>
              </a:ext>
            </a:extLst>
          </p:cNvPr>
          <p:cNvGrpSpPr/>
          <p:nvPr/>
        </p:nvGrpSpPr>
        <p:grpSpPr>
          <a:xfrm>
            <a:off x="1834825" y="-9728"/>
            <a:ext cx="4416357" cy="6858000"/>
            <a:chOff x="1375423" y="653546"/>
            <a:chExt cx="3733612" cy="5648621"/>
          </a:xfrm>
          <a:solidFill>
            <a:srgbClr val="FFDE59"/>
          </a:solidFill>
        </p:grpSpPr>
        <p:pic>
          <p:nvPicPr>
            <p:cNvPr id="5" name="Picture 4">
              <a:extLst>
                <a:ext uri="{FF2B5EF4-FFF2-40B4-BE49-F238E27FC236}">
                  <a16:creationId xmlns:a16="http://schemas.microsoft.com/office/drawing/2014/main" id="{779C5B40-8AA6-4251-8746-DE1D29554D54}"/>
                </a:ext>
              </a:extLst>
            </p:cNvPr>
            <p:cNvPicPr>
              <a:picLocks noChangeAspect="1"/>
            </p:cNvPicPr>
            <p:nvPr/>
          </p:nvPicPr>
          <p:blipFill rotWithShape="1">
            <a:blip r:embed="rId3">
              <a:extLst>
                <a:ext uri="{28A0092B-C50C-407E-A947-70E740481C1C}">
                  <a14:useLocalDpi xmlns:a14="http://schemas.microsoft.com/office/drawing/2010/main" val="0"/>
                </a:ext>
              </a:extLst>
            </a:blip>
            <a:srcRect b="2022"/>
            <a:stretch/>
          </p:blipFill>
          <p:spPr>
            <a:xfrm>
              <a:off x="1375423" y="653546"/>
              <a:ext cx="3733612" cy="2047715"/>
            </a:xfrm>
            <a:prstGeom prst="rect">
              <a:avLst/>
            </a:prstGeom>
            <a:grpFill/>
          </p:spPr>
        </p:pic>
        <p:pic>
          <p:nvPicPr>
            <p:cNvPr id="7" name="Picture 6">
              <a:extLst>
                <a:ext uri="{FF2B5EF4-FFF2-40B4-BE49-F238E27FC236}">
                  <a16:creationId xmlns:a16="http://schemas.microsoft.com/office/drawing/2014/main" id="{3ACE4CA6-7E27-4989-B66D-0BCA4CE3C29E}"/>
                </a:ext>
              </a:extLst>
            </p:cNvPr>
            <p:cNvPicPr>
              <a:picLocks noChangeAspect="1"/>
            </p:cNvPicPr>
            <p:nvPr/>
          </p:nvPicPr>
          <p:blipFill rotWithShape="1">
            <a:blip r:embed="rId4">
              <a:extLst>
                <a:ext uri="{28A0092B-C50C-407E-A947-70E740481C1C}">
                  <a14:useLocalDpi xmlns:a14="http://schemas.microsoft.com/office/drawing/2010/main" val="0"/>
                </a:ext>
              </a:extLst>
            </a:blip>
            <a:srcRect b="17480"/>
            <a:stretch/>
          </p:blipFill>
          <p:spPr>
            <a:xfrm>
              <a:off x="1375423" y="2701261"/>
              <a:ext cx="3733612" cy="1691801"/>
            </a:xfrm>
            <a:prstGeom prst="rect">
              <a:avLst/>
            </a:prstGeom>
            <a:grpFill/>
          </p:spPr>
        </p:pic>
        <p:pic>
          <p:nvPicPr>
            <p:cNvPr id="9" name="Picture 8">
              <a:extLst>
                <a:ext uri="{FF2B5EF4-FFF2-40B4-BE49-F238E27FC236}">
                  <a16:creationId xmlns:a16="http://schemas.microsoft.com/office/drawing/2014/main" id="{B89AF315-A16A-4101-BB52-ADACF57CCAEB}"/>
                </a:ext>
              </a:extLst>
            </p:cNvPr>
            <p:cNvPicPr>
              <a:picLocks noChangeAspect="1"/>
            </p:cNvPicPr>
            <p:nvPr/>
          </p:nvPicPr>
          <p:blipFill rotWithShape="1">
            <a:blip r:embed="rId5">
              <a:extLst>
                <a:ext uri="{28A0092B-C50C-407E-A947-70E740481C1C}">
                  <a14:useLocalDpi xmlns:a14="http://schemas.microsoft.com/office/drawing/2010/main" val="0"/>
                </a:ext>
              </a:extLst>
            </a:blip>
            <a:srcRect b="7049"/>
            <a:stretch/>
          </p:blipFill>
          <p:spPr>
            <a:xfrm rot="10800000" flipH="1" flipV="1">
              <a:off x="1375423" y="4393062"/>
              <a:ext cx="3733612" cy="1909105"/>
            </a:xfrm>
            <a:prstGeom prst="rect">
              <a:avLst/>
            </a:prstGeom>
            <a:grpFill/>
          </p:spPr>
        </p:pic>
      </p:grpSp>
      <p:grpSp>
        <p:nvGrpSpPr>
          <p:cNvPr id="2" name="Group 1">
            <a:extLst>
              <a:ext uri="{FF2B5EF4-FFF2-40B4-BE49-F238E27FC236}">
                <a16:creationId xmlns:a16="http://schemas.microsoft.com/office/drawing/2014/main" id="{153160B9-8CF7-45DD-9054-835289C9EE8B}"/>
              </a:ext>
            </a:extLst>
          </p:cNvPr>
          <p:cNvGrpSpPr/>
          <p:nvPr/>
        </p:nvGrpSpPr>
        <p:grpSpPr>
          <a:xfrm>
            <a:off x="8176098" y="2362869"/>
            <a:ext cx="3647872" cy="2704431"/>
            <a:chOff x="8180962" y="2486134"/>
            <a:chExt cx="3647872" cy="2704431"/>
          </a:xfrm>
        </p:grpSpPr>
        <p:sp>
          <p:nvSpPr>
            <p:cNvPr id="11" name="Rectangle 10">
              <a:extLst>
                <a:ext uri="{FF2B5EF4-FFF2-40B4-BE49-F238E27FC236}">
                  <a16:creationId xmlns:a16="http://schemas.microsoft.com/office/drawing/2014/main" id="{92ADD19F-02F1-4731-B6E8-16AFFB892BBA}"/>
                </a:ext>
              </a:extLst>
            </p:cNvPr>
            <p:cNvSpPr/>
            <p:nvPr/>
          </p:nvSpPr>
          <p:spPr>
            <a:xfrm>
              <a:off x="8180962" y="2486134"/>
              <a:ext cx="3647872" cy="2704431"/>
            </a:xfrm>
            <a:prstGeom prst="rect">
              <a:avLst/>
            </a:prstGeom>
            <a:noFill/>
            <a:ln w="19050">
              <a:solidFill>
                <a:srgbClr val="FFDE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B81E53-2353-411E-A06A-61078E41E871}"/>
                </a:ext>
              </a:extLst>
            </p:cNvPr>
            <p:cNvSpPr/>
            <p:nvPr/>
          </p:nvSpPr>
          <p:spPr>
            <a:xfrm>
              <a:off x="8287966" y="2587557"/>
              <a:ext cx="3424136" cy="2479743"/>
            </a:xfrm>
            <a:prstGeom prst="rect">
              <a:avLst/>
            </a:prstGeom>
            <a:solidFill>
              <a:srgbClr val="FFD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C76D608-F09C-47B3-AC99-809CEB072047}"/>
                </a:ext>
              </a:extLst>
            </p:cNvPr>
            <p:cNvSpPr txBox="1"/>
            <p:nvPr/>
          </p:nvSpPr>
          <p:spPr>
            <a:xfrm>
              <a:off x="8356060" y="2714017"/>
              <a:ext cx="3229583" cy="2308324"/>
            </a:xfrm>
            <a:prstGeom prst="rect">
              <a:avLst/>
            </a:prstGeom>
            <a:noFill/>
          </p:spPr>
          <p:txBody>
            <a:bodyPr wrap="square" rtlCol="0">
              <a:spAutoFit/>
            </a:bodyPr>
            <a:lstStyle/>
            <a:p>
              <a:pPr algn="ctr"/>
              <a:r>
                <a:rPr lang="en-US" dirty="0">
                  <a:solidFill>
                    <a:srgbClr val="29835F"/>
                  </a:solidFill>
                  <a:latin typeface="Bahnschrift Light" panose="020B0502040204020203" pitchFamily="34" charset="0"/>
                </a:rPr>
                <a:t>Fast food restaurant </a:t>
              </a:r>
              <a:r>
                <a:rPr lang="en-US" dirty="0">
                  <a:solidFill>
                    <a:srgbClr val="29835F"/>
                  </a:solidFill>
                </a:rPr>
                <a:t> means premises where customers order, pay for and collect hot or cold meals and drinks from a counter service whether or not the meals and drinks are to be consumed on or off the premises</a:t>
              </a:r>
              <a:endParaRPr lang="en-US" dirty="0">
                <a:solidFill>
                  <a:srgbClr val="29835F"/>
                </a:solidFill>
                <a:latin typeface="Bahnschrift Light" panose="020B0502040204020203" pitchFamily="34" charset="0"/>
              </a:endParaRPr>
            </a:p>
          </p:txBody>
        </p:sp>
      </p:grpSp>
      <p:pic>
        <p:nvPicPr>
          <p:cNvPr id="14" name="Picture 13">
            <a:extLst>
              <a:ext uri="{FF2B5EF4-FFF2-40B4-BE49-F238E27FC236}">
                <a16:creationId xmlns:a16="http://schemas.microsoft.com/office/drawing/2014/main" id="{E19825AA-AE0F-49D0-9D0D-118F99658577}"/>
              </a:ext>
            </a:extLst>
          </p:cNvPr>
          <p:cNvPicPr>
            <a:picLocks noChangeAspect="1"/>
          </p:cNvPicPr>
          <p:nvPr/>
        </p:nvPicPr>
        <p:blipFill rotWithShape="1">
          <a:blip r:embed="rId6">
            <a:extLst>
              <a:ext uri="{28A0092B-C50C-407E-A947-70E740481C1C}">
                <a14:useLocalDpi xmlns:a14="http://schemas.microsoft.com/office/drawing/2010/main" val="0"/>
              </a:ext>
            </a:extLst>
          </a:blip>
          <a:srcRect b="87832"/>
          <a:stretch/>
        </p:blipFill>
        <p:spPr>
          <a:xfrm>
            <a:off x="6367914" y="114853"/>
            <a:ext cx="5691600" cy="371530"/>
          </a:xfrm>
          <a:prstGeom prst="rect">
            <a:avLst/>
          </a:prstGeom>
        </p:spPr>
      </p:pic>
      <p:sp>
        <p:nvSpPr>
          <p:cNvPr id="17" name="Rectangle: Rounded Corners 16">
            <a:extLst>
              <a:ext uri="{FF2B5EF4-FFF2-40B4-BE49-F238E27FC236}">
                <a16:creationId xmlns:a16="http://schemas.microsoft.com/office/drawing/2014/main" id="{5500AF45-58D8-4D01-AAE5-A24703C8A239}"/>
              </a:ext>
            </a:extLst>
          </p:cNvPr>
          <p:cNvSpPr/>
          <p:nvPr/>
        </p:nvSpPr>
        <p:spPr>
          <a:xfrm>
            <a:off x="9445557" y="159567"/>
            <a:ext cx="554477" cy="282102"/>
          </a:xfrm>
          <a:prstGeom prst="roundRect">
            <a:avLst/>
          </a:prstGeom>
          <a:solidFill>
            <a:srgbClr val="FFD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C2C982F-9DD6-436F-8A79-548BA6271697}"/>
              </a:ext>
            </a:extLst>
          </p:cNvPr>
          <p:cNvSpPr txBox="1"/>
          <p:nvPr/>
        </p:nvSpPr>
        <p:spPr>
          <a:xfrm>
            <a:off x="9338553" y="185202"/>
            <a:ext cx="1322962" cy="230832"/>
          </a:xfrm>
          <a:prstGeom prst="rect">
            <a:avLst/>
          </a:prstGeom>
          <a:noFill/>
        </p:spPr>
        <p:txBody>
          <a:bodyPr wrap="square" rtlCol="0">
            <a:spAutoFit/>
          </a:bodyPr>
          <a:lstStyle/>
          <a:p>
            <a:r>
              <a:rPr lang="en-US" sz="900" dirty="0">
                <a:solidFill>
                  <a:srgbClr val="29835F"/>
                </a:solidFill>
                <a:latin typeface="Bahnschrift Light" panose="020B0502040204020203" pitchFamily="34" charset="0"/>
              </a:rPr>
              <a:t>FAST FOOD </a:t>
            </a:r>
          </a:p>
        </p:txBody>
      </p:sp>
      <p:sp>
        <p:nvSpPr>
          <p:cNvPr id="19" name="TextBox 18">
            <a:extLst>
              <a:ext uri="{FF2B5EF4-FFF2-40B4-BE49-F238E27FC236}">
                <a16:creationId xmlns:a16="http://schemas.microsoft.com/office/drawing/2014/main" id="{46CFBAA0-C4A9-4AC1-9E12-088F908009E1}"/>
              </a:ext>
            </a:extLst>
          </p:cNvPr>
          <p:cNvSpPr txBox="1"/>
          <p:nvPr/>
        </p:nvSpPr>
        <p:spPr>
          <a:xfrm>
            <a:off x="7723762" y="727663"/>
            <a:ext cx="4105072" cy="461665"/>
          </a:xfrm>
          <a:prstGeom prst="rect">
            <a:avLst/>
          </a:prstGeom>
          <a:noFill/>
        </p:spPr>
        <p:txBody>
          <a:bodyPr wrap="square" rtlCol="0">
            <a:spAutoFit/>
          </a:bodyPr>
          <a:lstStyle/>
          <a:p>
            <a:pPr algn="ctr"/>
            <a:r>
              <a:rPr lang="en-US" sz="2400" u="sng" dirty="0">
                <a:solidFill>
                  <a:srgbClr val="FFDE59"/>
                </a:solidFill>
                <a:latin typeface="Bahnschrift Light SemiCondensed" panose="020B0502040204020203" pitchFamily="34" charset="0"/>
              </a:rPr>
              <a:t>One of the best fast food menu</a:t>
            </a:r>
          </a:p>
        </p:txBody>
      </p:sp>
    </p:spTree>
    <p:extLst>
      <p:ext uri="{BB962C8B-B14F-4D97-AF65-F5344CB8AC3E}">
        <p14:creationId xmlns:p14="http://schemas.microsoft.com/office/powerpoint/2010/main" val="3678924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F7076A3-DD5A-4E3E-9E99-8B032F8CF2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57" name="Group 56">
            <a:extLst>
              <a:ext uri="{FF2B5EF4-FFF2-40B4-BE49-F238E27FC236}">
                <a16:creationId xmlns:a16="http://schemas.microsoft.com/office/drawing/2014/main" id="{F19040EA-203E-4FF0-A3A1-109AD1585DEB}"/>
              </a:ext>
            </a:extLst>
          </p:cNvPr>
          <p:cNvGrpSpPr/>
          <p:nvPr/>
        </p:nvGrpSpPr>
        <p:grpSpPr>
          <a:xfrm>
            <a:off x="2585641" y="90531"/>
            <a:ext cx="5146913" cy="657921"/>
            <a:chOff x="3393054" y="78059"/>
            <a:chExt cx="4717917" cy="657921"/>
          </a:xfrm>
        </p:grpSpPr>
        <p:grpSp>
          <p:nvGrpSpPr>
            <p:cNvPr id="11" name="Group 10">
              <a:extLst>
                <a:ext uri="{FF2B5EF4-FFF2-40B4-BE49-F238E27FC236}">
                  <a16:creationId xmlns:a16="http://schemas.microsoft.com/office/drawing/2014/main" id="{B9BBC3FE-35A4-4BE8-B157-9DBB123A1450}"/>
                </a:ext>
              </a:extLst>
            </p:cNvPr>
            <p:cNvGrpSpPr/>
            <p:nvPr/>
          </p:nvGrpSpPr>
          <p:grpSpPr>
            <a:xfrm>
              <a:off x="3393055" y="78059"/>
              <a:ext cx="4717916" cy="584775"/>
              <a:chOff x="3589507" y="368535"/>
              <a:chExt cx="4717916" cy="584775"/>
            </a:xfrm>
          </p:grpSpPr>
          <p:sp>
            <p:nvSpPr>
              <p:cNvPr id="12" name="Rectangle 11">
                <a:extLst>
                  <a:ext uri="{FF2B5EF4-FFF2-40B4-BE49-F238E27FC236}">
                    <a16:creationId xmlns:a16="http://schemas.microsoft.com/office/drawing/2014/main" id="{ECEC2B45-01A6-43C3-9F6B-53AB9696835C}"/>
                  </a:ext>
                </a:extLst>
              </p:cNvPr>
              <p:cNvSpPr/>
              <p:nvPr/>
            </p:nvSpPr>
            <p:spPr>
              <a:xfrm>
                <a:off x="3589507" y="486383"/>
                <a:ext cx="4717916" cy="466927"/>
              </a:xfrm>
              <a:prstGeom prst="rect">
                <a:avLst/>
              </a:prstGeom>
              <a:solidFill>
                <a:srgbClr val="FFD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940B867-5D1E-4AE9-A08F-E825EA784BD5}"/>
                  </a:ext>
                </a:extLst>
              </p:cNvPr>
              <p:cNvSpPr txBox="1"/>
              <p:nvPr/>
            </p:nvSpPr>
            <p:spPr>
              <a:xfrm>
                <a:off x="3589507" y="368535"/>
                <a:ext cx="4717915" cy="584775"/>
              </a:xfrm>
              <a:prstGeom prst="rect">
                <a:avLst/>
              </a:prstGeom>
              <a:noFill/>
            </p:spPr>
            <p:txBody>
              <a:bodyPr wrap="square" rtlCol="0">
                <a:spAutoFit/>
              </a:bodyPr>
              <a:lstStyle/>
              <a:p>
                <a:pPr algn="ctr"/>
                <a:r>
                  <a:rPr lang="en-US" sz="3200" dirty="0">
                    <a:solidFill>
                      <a:srgbClr val="29835F"/>
                    </a:solidFill>
                    <a:latin typeface="Bahnschrift Light" panose="020B0502040204020203" pitchFamily="34" charset="0"/>
                  </a:rPr>
                  <a:t>Let’s Explore Food Menu</a:t>
                </a:r>
              </a:p>
            </p:txBody>
          </p:sp>
        </p:grpSp>
        <p:sp>
          <p:nvSpPr>
            <p:cNvPr id="14" name="Rectangle 13">
              <a:extLst>
                <a:ext uri="{FF2B5EF4-FFF2-40B4-BE49-F238E27FC236}">
                  <a16:creationId xmlns:a16="http://schemas.microsoft.com/office/drawing/2014/main" id="{57C0D10D-E792-4132-8091-3DC555B36BCF}"/>
                </a:ext>
              </a:extLst>
            </p:cNvPr>
            <p:cNvSpPr/>
            <p:nvPr/>
          </p:nvSpPr>
          <p:spPr>
            <a:xfrm>
              <a:off x="3393054" y="78059"/>
              <a:ext cx="4717916" cy="657921"/>
            </a:xfrm>
            <a:prstGeom prst="rect">
              <a:avLst/>
            </a:prstGeom>
            <a:noFill/>
            <a:ln>
              <a:solidFill>
                <a:srgbClr val="FFDE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9" name="Group 68">
            <a:extLst>
              <a:ext uri="{FF2B5EF4-FFF2-40B4-BE49-F238E27FC236}">
                <a16:creationId xmlns:a16="http://schemas.microsoft.com/office/drawing/2014/main" id="{64134B42-7D8D-486C-BEB6-C29A7D6B1F1C}"/>
              </a:ext>
            </a:extLst>
          </p:cNvPr>
          <p:cNvGrpSpPr/>
          <p:nvPr/>
        </p:nvGrpSpPr>
        <p:grpSpPr>
          <a:xfrm>
            <a:off x="2909908" y="1955815"/>
            <a:ext cx="4879950" cy="4200277"/>
            <a:chOff x="2909908" y="1955815"/>
            <a:chExt cx="4879950" cy="4200277"/>
          </a:xfrm>
        </p:grpSpPr>
        <p:grpSp>
          <p:nvGrpSpPr>
            <p:cNvPr id="56" name="Group 55">
              <a:extLst>
                <a:ext uri="{FF2B5EF4-FFF2-40B4-BE49-F238E27FC236}">
                  <a16:creationId xmlns:a16="http://schemas.microsoft.com/office/drawing/2014/main" id="{076CF816-8B02-4391-83F7-30C4B4EBD608}"/>
                </a:ext>
              </a:extLst>
            </p:cNvPr>
            <p:cNvGrpSpPr/>
            <p:nvPr/>
          </p:nvGrpSpPr>
          <p:grpSpPr>
            <a:xfrm>
              <a:off x="4250403" y="2325726"/>
              <a:ext cx="2608626" cy="3447051"/>
              <a:chOff x="4250403" y="2325726"/>
              <a:chExt cx="2608626" cy="3447051"/>
            </a:xfrm>
          </p:grpSpPr>
          <p:grpSp>
            <p:nvGrpSpPr>
              <p:cNvPr id="19" name="Group 18">
                <a:extLst>
                  <a:ext uri="{FF2B5EF4-FFF2-40B4-BE49-F238E27FC236}">
                    <a16:creationId xmlns:a16="http://schemas.microsoft.com/office/drawing/2014/main" id="{2B14A6EC-2434-44EC-97E9-01CABE612579}"/>
                  </a:ext>
                </a:extLst>
              </p:cNvPr>
              <p:cNvGrpSpPr/>
              <p:nvPr/>
            </p:nvGrpSpPr>
            <p:grpSpPr>
              <a:xfrm>
                <a:off x="5286755" y="2325726"/>
                <a:ext cx="97970" cy="861417"/>
                <a:chOff x="5247845" y="1857575"/>
                <a:chExt cx="97970" cy="861417"/>
              </a:xfrm>
            </p:grpSpPr>
            <p:cxnSp>
              <p:nvCxnSpPr>
                <p:cNvPr id="16" name="Straight Connector 15">
                  <a:extLst>
                    <a:ext uri="{FF2B5EF4-FFF2-40B4-BE49-F238E27FC236}">
                      <a16:creationId xmlns:a16="http://schemas.microsoft.com/office/drawing/2014/main" id="{E4567B22-571B-4628-9711-F79548D69446}"/>
                    </a:ext>
                  </a:extLst>
                </p:cNvPr>
                <p:cNvCxnSpPr/>
                <p:nvPr/>
              </p:nvCxnSpPr>
              <p:spPr>
                <a:xfrm flipV="1">
                  <a:off x="5296830" y="1951463"/>
                  <a:ext cx="0" cy="724830"/>
                </a:xfrm>
                <a:prstGeom prst="line">
                  <a:avLst/>
                </a:prstGeom>
                <a:ln w="19050">
                  <a:solidFill>
                    <a:srgbClr val="FFDE59"/>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059C516-2822-4BCC-BE2B-06599F566D35}"/>
                    </a:ext>
                  </a:extLst>
                </p:cNvPr>
                <p:cNvSpPr/>
                <p:nvPr/>
              </p:nvSpPr>
              <p:spPr>
                <a:xfrm>
                  <a:off x="5247845" y="1857575"/>
                  <a:ext cx="97970" cy="93888"/>
                </a:xfrm>
                <a:prstGeom prst="ellipse">
                  <a:avLst/>
                </a:prstGeom>
                <a:solidFill>
                  <a:srgbClr val="FFD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E1333B8-3F01-42EA-BD71-F13A66122924}"/>
                    </a:ext>
                  </a:extLst>
                </p:cNvPr>
                <p:cNvSpPr/>
                <p:nvPr/>
              </p:nvSpPr>
              <p:spPr>
                <a:xfrm>
                  <a:off x="5264174" y="2649601"/>
                  <a:ext cx="70131" cy="69391"/>
                </a:xfrm>
                <a:prstGeom prst="ellipse">
                  <a:avLst/>
                </a:prstGeom>
                <a:solidFill>
                  <a:srgbClr val="FFD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B87566E4-A2E5-401A-97EA-06469B5DC270}"/>
                  </a:ext>
                </a:extLst>
              </p:cNvPr>
              <p:cNvGrpSpPr/>
              <p:nvPr/>
            </p:nvGrpSpPr>
            <p:grpSpPr>
              <a:xfrm rot="2725007">
                <a:off x="6341137" y="2871017"/>
                <a:ext cx="97970" cy="861417"/>
                <a:chOff x="5247845" y="1857575"/>
                <a:chExt cx="97970" cy="861417"/>
              </a:xfrm>
            </p:grpSpPr>
            <p:cxnSp>
              <p:nvCxnSpPr>
                <p:cNvPr id="21" name="Straight Connector 20">
                  <a:extLst>
                    <a:ext uri="{FF2B5EF4-FFF2-40B4-BE49-F238E27FC236}">
                      <a16:creationId xmlns:a16="http://schemas.microsoft.com/office/drawing/2014/main" id="{8511A319-3C30-4214-B378-78B7FD4FDA44}"/>
                    </a:ext>
                  </a:extLst>
                </p:cNvPr>
                <p:cNvCxnSpPr/>
                <p:nvPr/>
              </p:nvCxnSpPr>
              <p:spPr>
                <a:xfrm flipV="1">
                  <a:off x="5296830" y="1951463"/>
                  <a:ext cx="0" cy="724830"/>
                </a:xfrm>
                <a:prstGeom prst="line">
                  <a:avLst/>
                </a:prstGeom>
                <a:ln w="19050">
                  <a:solidFill>
                    <a:srgbClr val="FFDE59"/>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C10840F5-DCE3-47BB-8E65-E93321D2EFA5}"/>
                    </a:ext>
                  </a:extLst>
                </p:cNvPr>
                <p:cNvSpPr/>
                <p:nvPr/>
              </p:nvSpPr>
              <p:spPr>
                <a:xfrm>
                  <a:off x="5247845" y="1857575"/>
                  <a:ext cx="97970" cy="93888"/>
                </a:xfrm>
                <a:prstGeom prst="ellipse">
                  <a:avLst/>
                </a:prstGeom>
                <a:solidFill>
                  <a:srgbClr val="FFD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A685B19-97AB-4D4F-9FAC-C1710E2B3B49}"/>
                    </a:ext>
                  </a:extLst>
                </p:cNvPr>
                <p:cNvSpPr/>
                <p:nvPr/>
              </p:nvSpPr>
              <p:spPr>
                <a:xfrm>
                  <a:off x="5264174" y="2649601"/>
                  <a:ext cx="70131" cy="69391"/>
                </a:xfrm>
                <a:prstGeom prst="ellipse">
                  <a:avLst/>
                </a:prstGeom>
                <a:solidFill>
                  <a:srgbClr val="FFD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CC7E3E67-3805-4E36-866E-067B2E23F4E1}"/>
                  </a:ext>
                </a:extLst>
              </p:cNvPr>
              <p:cNvGrpSpPr/>
              <p:nvPr/>
            </p:nvGrpSpPr>
            <p:grpSpPr>
              <a:xfrm rot="2725007">
                <a:off x="6341136" y="2871016"/>
                <a:ext cx="97970" cy="861417"/>
                <a:chOff x="5247845" y="1857575"/>
                <a:chExt cx="97970" cy="861417"/>
              </a:xfrm>
            </p:grpSpPr>
            <p:cxnSp>
              <p:nvCxnSpPr>
                <p:cNvPr id="33" name="Straight Connector 32">
                  <a:extLst>
                    <a:ext uri="{FF2B5EF4-FFF2-40B4-BE49-F238E27FC236}">
                      <a16:creationId xmlns:a16="http://schemas.microsoft.com/office/drawing/2014/main" id="{0B3DEC01-75D8-4038-9990-69A56DBD3EA9}"/>
                    </a:ext>
                  </a:extLst>
                </p:cNvPr>
                <p:cNvCxnSpPr/>
                <p:nvPr/>
              </p:nvCxnSpPr>
              <p:spPr>
                <a:xfrm flipV="1">
                  <a:off x="5296830" y="1951463"/>
                  <a:ext cx="0" cy="724830"/>
                </a:xfrm>
                <a:prstGeom prst="line">
                  <a:avLst/>
                </a:prstGeom>
                <a:ln w="19050">
                  <a:solidFill>
                    <a:srgbClr val="FFDE59"/>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8EFDF74B-E5B8-44E0-9F5A-E4AEE2CF9E04}"/>
                    </a:ext>
                  </a:extLst>
                </p:cNvPr>
                <p:cNvSpPr/>
                <p:nvPr/>
              </p:nvSpPr>
              <p:spPr>
                <a:xfrm>
                  <a:off x="5247845" y="1857575"/>
                  <a:ext cx="97970" cy="93888"/>
                </a:xfrm>
                <a:prstGeom prst="ellipse">
                  <a:avLst/>
                </a:prstGeom>
                <a:solidFill>
                  <a:srgbClr val="FFD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E4D8637-550F-4BDC-91F1-2D88AE70FA4A}"/>
                    </a:ext>
                  </a:extLst>
                </p:cNvPr>
                <p:cNvSpPr/>
                <p:nvPr/>
              </p:nvSpPr>
              <p:spPr>
                <a:xfrm>
                  <a:off x="5264174" y="2649601"/>
                  <a:ext cx="70131" cy="69391"/>
                </a:xfrm>
                <a:prstGeom prst="ellipse">
                  <a:avLst/>
                </a:prstGeom>
                <a:solidFill>
                  <a:srgbClr val="FFD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2A776351-C031-4008-BA59-387C2A9D4E4A}"/>
                  </a:ext>
                </a:extLst>
              </p:cNvPr>
              <p:cNvGrpSpPr/>
              <p:nvPr/>
            </p:nvGrpSpPr>
            <p:grpSpPr>
              <a:xfrm rot="19003805">
                <a:off x="4250403" y="2879438"/>
                <a:ext cx="97970" cy="861417"/>
                <a:chOff x="5247845" y="1857575"/>
                <a:chExt cx="97970" cy="861417"/>
              </a:xfrm>
            </p:grpSpPr>
            <p:cxnSp>
              <p:nvCxnSpPr>
                <p:cNvPr id="41" name="Straight Connector 40">
                  <a:extLst>
                    <a:ext uri="{FF2B5EF4-FFF2-40B4-BE49-F238E27FC236}">
                      <a16:creationId xmlns:a16="http://schemas.microsoft.com/office/drawing/2014/main" id="{29B8ECF3-4C95-4036-8A77-AA67B3EFA3E2}"/>
                    </a:ext>
                  </a:extLst>
                </p:cNvPr>
                <p:cNvCxnSpPr/>
                <p:nvPr/>
              </p:nvCxnSpPr>
              <p:spPr>
                <a:xfrm flipV="1">
                  <a:off x="5296830" y="1951463"/>
                  <a:ext cx="0" cy="724830"/>
                </a:xfrm>
                <a:prstGeom prst="line">
                  <a:avLst/>
                </a:prstGeom>
                <a:ln w="19050">
                  <a:solidFill>
                    <a:srgbClr val="FFDE59"/>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3411EAB7-8BF6-4302-B692-0B14119967CF}"/>
                    </a:ext>
                  </a:extLst>
                </p:cNvPr>
                <p:cNvSpPr/>
                <p:nvPr/>
              </p:nvSpPr>
              <p:spPr>
                <a:xfrm>
                  <a:off x="5247845" y="1857575"/>
                  <a:ext cx="97970" cy="93888"/>
                </a:xfrm>
                <a:prstGeom prst="ellipse">
                  <a:avLst/>
                </a:prstGeom>
                <a:solidFill>
                  <a:srgbClr val="FFD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76C38DFC-82D8-466A-A802-40630E445382}"/>
                    </a:ext>
                  </a:extLst>
                </p:cNvPr>
                <p:cNvSpPr/>
                <p:nvPr/>
              </p:nvSpPr>
              <p:spPr>
                <a:xfrm>
                  <a:off x="5264174" y="2649601"/>
                  <a:ext cx="70131" cy="69391"/>
                </a:xfrm>
                <a:prstGeom prst="ellipse">
                  <a:avLst/>
                </a:prstGeom>
                <a:solidFill>
                  <a:srgbClr val="FFD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F6F4CCEE-ACCC-4680-AEA4-55C219A05997}"/>
                  </a:ext>
                </a:extLst>
              </p:cNvPr>
              <p:cNvGrpSpPr/>
              <p:nvPr/>
            </p:nvGrpSpPr>
            <p:grpSpPr>
              <a:xfrm rot="10800000">
                <a:off x="5286755" y="4911360"/>
                <a:ext cx="97970" cy="861417"/>
                <a:chOff x="5247845" y="1857575"/>
                <a:chExt cx="97970" cy="861417"/>
              </a:xfrm>
            </p:grpSpPr>
            <p:cxnSp>
              <p:nvCxnSpPr>
                <p:cNvPr id="45" name="Straight Connector 44">
                  <a:extLst>
                    <a:ext uri="{FF2B5EF4-FFF2-40B4-BE49-F238E27FC236}">
                      <a16:creationId xmlns:a16="http://schemas.microsoft.com/office/drawing/2014/main" id="{24C94EC8-123D-4D43-BC68-78040DBADE74}"/>
                    </a:ext>
                  </a:extLst>
                </p:cNvPr>
                <p:cNvCxnSpPr/>
                <p:nvPr/>
              </p:nvCxnSpPr>
              <p:spPr>
                <a:xfrm flipV="1">
                  <a:off x="5296830" y="1951463"/>
                  <a:ext cx="0" cy="724830"/>
                </a:xfrm>
                <a:prstGeom prst="line">
                  <a:avLst/>
                </a:prstGeom>
                <a:ln w="19050">
                  <a:solidFill>
                    <a:srgbClr val="FFDE59"/>
                  </a:solidFill>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AADA1CD9-EEEE-4ABA-8D2C-0DBAFDAAF78E}"/>
                    </a:ext>
                  </a:extLst>
                </p:cNvPr>
                <p:cNvSpPr/>
                <p:nvPr/>
              </p:nvSpPr>
              <p:spPr>
                <a:xfrm>
                  <a:off x="5247845" y="1857575"/>
                  <a:ext cx="97970" cy="93888"/>
                </a:xfrm>
                <a:prstGeom prst="ellipse">
                  <a:avLst/>
                </a:prstGeom>
                <a:solidFill>
                  <a:srgbClr val="FFD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C5C3763-3770-4E23-9151-A6A0269611B8}"/>
                    </a:ext>
                  </a:extLst>
                </p:cNvPr>
                <p:cNvSpPr/>
                <p:nvPr/>
              </p:nvSpPr>
              <p:spPr>
                <a:xfrm>
                  <a:off x="5264174" y="2649601"/>
                  <a:ext cx="70131" cy="69391"/>
                </a:xfrm>
                <a:prstGeom prst="ellipse">
                  <a:avLst/>
                </a:prstGeom>
                <a:solidFill>
                  <a:srgbClr val="FFD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F2559068-C733-4BE5-BCA7-E3BFD2C10E68}"/>
                  </a:ext>
                </a:extLst>
              </p:cNvPr>
              <p:cNvGrpSpPr/>
              <p:nvPr/>
            </p:nvGrpSpPr>
            <p:grpSpPr>
              <a:xfrm rot="13473706">
                <a:off x="4250535" y="4358273"/>
                <a:ext cx="97970" cy="861417"/>
                <a:chOff x="5247845" y="1857575"/>
                <a:chExt cx="97970" cy="861417"/>
              </a:xfrm>
            </p:grpSpPr>
            <p:cxnSp>
              <p:nvCxnSpPr>
                <p:cNvPr id="49" name="Straight Connector 48">
                  <a:extLst>
                    <a:ext uri="{FF2B5EF4-FFF2-40B4-BE49-F238E27FC236}">
                      <a16:creationId xmlns:a16="http://schemas.microsoft.com/office/drawing/2014/main" id="{C6C7F79A-73C2-43D7-A6FB-118355DB7384}"/>
                    </a:ext>
                  </a:extLst>
                </p:cNvPr>
                <p:cNvCxnSpPr/>
                <p:nvPr/>
              </p:nvCxnSpPr>
              <p:spPr>
                <a:xfrm flipV="1">
                  <a:off x="5296830" y="1951463"/>
                  <a:ext cx="0" cy="724830"/>
                </a:xfrm>
                <a:prstGeom prst="line">
                  <a:avLst/>
                </a:prstGeom>
                <a:ln w="19050">
                  <a:solidFill>
                    <a:srgbClr val="FFDE59"/>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A944BDB1-84B2-4E07-8CAE-6D419A87F964}"/>
                    </a:ext>
                  </a:extLst>
                </p:cNvPr>
                <p:cNvSpPr/>
                <p:nvPr/>
              </p:nvSpPr>
              <p:spPr>
                <a:xfrm>
                  <a:off x="5247845" y="1857575"/>
                  <a:ext cx="97970" cy="93888"/>
                </a:xfrm>
                <a:prstGeom prst="ellipse">
                  <a:avLst/>
                </a:prstGeom>
                <a:solidFill>
                  <a:srgbClr val="FFD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CBD6EF3-68D7-4134-9EF8-CD79124003C7}"/>
                    </a:ext>
                  </a:extLst>
                </p:cNvPr>
                <p:cNvSpPr/>
                <p:nvPr/>
              </p:nvSpPr>
              <p:spPr>
                <a:xfrm>
                  <a:off x="5264174" y="2649601"/>
                  <a:ext cx="70131" cy="69391"/>
                </a:xfrm>
                <a:prstGeom prst="ellipse">
                  <a:avLst/>
                </a:prstGeom>
                <a:solidFill>
                  <a:srgbClr val="FFD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8AA0C7D5-0E0E-4D89-9DE4-4DB8324481B2}"/>
                  </a:ext>
                </a:extLst>
              </p:cNvPr>
              <p:cNvGrpSpPr/>
              <p:nvPr/>
            </p:nvGrpSpPr>
            <p:grpSpPr>
              <a:xfrm rot="7990313">
                <a:off x="6379336" y="4340037"/>
                <a:ext cx="97970" cy="861417"/>
                <a:chOff x="5247845" y="1857575"/>
                <a:chExt cx="97970" cy="861417"/>
              </a:xfrm>
            </p:grpSpPr>
            <p:cxnSp>
              <p:nvCxnSpPr>
                <p:cNvPr id="53" name="Straight Connector 52">
                  <a:extLst>
                    <a:ext uri="{FF2B5EF4-FFF2-40B4-BE49-F238E27FC236}">
                      <a16:creationId xmlns:a16="http://schemas.microsoft.com/office/drawing/2014/main" id="{F60293B4-1E18-4A0C-B57F-396253710819}"/>
                    </a:ext>
                  </a:extLst>
                </p:cNvPr>
                <p:cNvCxnSpPr/>
                <p:nvPr/>
              </p:nvCxnSpPr>
              <p:spPr>
                <a:xfrm flipV="1">
                  <a:off x="5296830" y="1951463"/>
                  <a:ext cx="0" cy="724830"/>
                </a:xfrm>
                <a:prstGeom prst="line">
                  <a:avLst/>
                </a:prstGeom>
                <a:ln w="19050">
                  <a:solidFill>
                    <a:srgbClr val="FFDE59"/>
                  </a:solidFill>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EB3F5EC1-5E64-4070-ADE2-F674BB5C4CD2}"/>
                    </a:ext>
                  </a:extLst>
                </p:cNvPr>
                <p:cNvSpPr/>
                <p:nvPr/>
              </p:nvSpPr>
              <p:spPr>
                <a:xfrm>
                  <a:off x="5247845" y="1857575"/>
                  <a:ext cx="97970" cy="93888"/>
                </a:xfrm>
                <a:prstGeom prst="ellipse">
                  <a:avLst/>
                </a:prstGeom>
                <a:solidFill>
                  <a:srgbClr val="FFD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A97D06BC-A693-4669-98E8-FD77576812A2}"/>
                    </a:ext>
                  </a:extLst>
                </p:cNvPr>
                <p:cNvSpPr/>
                <p:nvPr/>
              </p:nvSpPr>
              <p:spPr>
                <a:xfrm>
                  <a:off x="5264174" y="2649601"/>
                  <a:ext cx="70131" cy="69391"/>
                </a:xfrm>
                <a:prstGeom prst="ellipse">
                  <a:avLst/>
                </a:prstGeom>
                <a:solidFill>
                  <a:srgbClr val="FFD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3" name="Rectangle 62">
              <a:extLst>
                <a:ext uri="{FF2B5EF4-FFF2-40B4-BE49-F238E27FC236}">
                  <a16:creationId xmlns:a16="http://schemas.microsoft.com/office/drawing/2014/main" id="{A3498A05-5474-480A-A2F8-FE8411F13318}"/>
                </a:ext>
              </a:extLst>
            </p:cNvPr>
            <p:cNvSpPr/>
            <p:nvPr/>
          </p:nvSpPr>
          <p:spPr>
            <a:xfrm>
              <a:off x="4292478" y="1955815"/>
              <a:ext cx="2117177" cy="356440"/>
            </a:xfrm>
            <a:prstGeom prst="rect">
              <a:avLst/>
            </a:prstGeom>
            <a:solidFill>
              <a:srgbClr val="FFD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645F365D-934F-4D18-B2D0-3177E2310273}"/>
                </a:ext>
              </a:extLst>
            </p:cNvPr>
            <p:cNvSpPr/>
            <p:nvPr/>
          </p:nvSpPr>
          <p:spPr>
            <a:xfrm>
              <a:off x="5615377" y="2648358"/>
              <a:ext cx="2117177" cy="356440"/>
            </a:xfrm>
            <a:prstGeom prst="rect">
              <a:avLst/>
            </a:prstGeom>
            <a:solidFill>
              <a:srgbClr val="FFD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A2170D2-80C3-47F6-A7DD-CC69EBE2176C}"/>
                </a:ext>
              </a:extLst>
            </p:cNvPr>
            <p:cNvSpPr/>
            <p:nvPr/>
          </p:nvSpPr>
          <p:spPr>
            <a:xfrm>
              <a:off x="2971652" y="2597902"/>
              <a:ext cx="2117177" cy="356440"/>
            </a:xfrm>
            <a:prstGeom prst="rect">
              <a:avLst/>
            </a:prstGeom>
            <a:solidFill>
              <a:srgbClr val="FFD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500F80F-6DE2-4DFA-BDD6-75C537369017}"/>
                </a:ext>
              </a:extLst>
            </p:cNvPr>
            <p:cNvSpPr/>
            <p:nvPr/>
          </p:nvSpPr>
          <p:spPr>
            <a:xfrm>
              <a:off x="4292477" y="5799652"/>
              <a:ext cx="2117177" cy="356440"/>
            </a:xfrm>
            <a:prstGeom prst="rect">
              <a:avLst/>
            </a:prstGeom>
            <a:solidFill>
              <a:srgbClr val="FFD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BC4C90B9-34B2-405A-8AE4-A5B857743A5B}"/>
                </a:ext>
              </a:extLst>
            </p:cNvPr>
            <p:cNvSpPr/>
            <p:nvPr/>
          </p:nvSpPr>
          <p:spPr>
            <a:xfrm>
              <a:off x="5672681" y="5072582"/>
              <a:ext cx="2117177" cy="356440"/>
            </a:xfrm>
            <a:prstGeom prst="rect">
              <a:avLst/>
            </a:prstGeom>
            <a:solidFill>
              <a:srgbClr val="FFD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7F2B179B-74F7-4DB5-AE07-3C5F69133D5B}"/>
                </a:ext>
              </a:extLst>
            </p:cNvPr>
            <p:cNvSpPr/>
            <p:nvPr/>
          </p:nvSpPr>
          <p:spPr>
            <a:xfrm>
              <a:off x="2909908" y="5107097"/>
              <a:ext cx="2117177" cy="356440"/>
            </a:xfrm>
            <a:prstGeom prst="rect">
              <a:avLst/>
            </a:prstGeom>
            <a:solidFill>
              <a:srgbClr val="FFD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TextBox 70">
            <a:extLst>
              <a:ext uri="{FF2B5EF4-FFF2-40B4-BE49-F238E27FC236}">
                <a16:creationId xmlns:a16="http://schemas.microsoft.com/office/drawing/2014/main" id="{CAFE6153-768B-479D-A933-0E249EACE6BA}"/>
              </a:ext>
            </a:extLst>
          </p:cNvPr>
          <p:cNvSpPr txBox="1"/>
          <p:nvPr/>
        </p:nvSpPr>
        <p:spPr>
          <a:xfrm>
            <a:off x="4942996" y="1909579"/>
            <a:ext cx="883457" cy="461665"/>
          </a:xfrm>
          <a:prstGeom prst="rect">
            <a:avLst/>
          </a:prstGeom>
          <a:noFill/>
        </p:spPr>
        <p:txBody>
          <a:bodyPr wrap="square" rtlCol="0">
            <a:spAutoFit/>
          </a:bodyPr>
          <a:lstStyle/>
          <a:p>
            <a:r>
              <a:rPr lang="en-US" sz="2400" dirty="0">
                <a:solidFill>
                  <a:srgbClr val="29835F"/>
                </a:solidFill>
                <a:latin typeface="Bahnschrift SemiLight SemiConde" panose="020B0502040204020203" pitchFamily="34" charset="0"/>
              </a:rPr>
              <a:t>FISH</a:t>
            </a:r>
          </a:p>
        </p:txBody>
      </p:sp>
      <p:sp>
        <p:nvSpPr>
          <p:cNvPr id="72" name="TextBox 71">
            <a:extLst>
              <a:ext uri="{FF2B5EF4-FFF2-40B4-BE49-F238E27FC236}">
                <a16:creationId xmlns:a16="http://schemas.microsoft.com/office/drawing/2014/main" id="{A0894BD9-FDD3-40B0-A624-94779CA13320}"/>
              </a:ext>
            </a:extLst>
          </p:cNvPr>
          <p:cNvSpPr txBox="1"/>
          <p:nvPr/>
        </p:nvSpPr>
        <p:spPr>
          <a:xfrm>
            <a:off x="5700617" y="2583455"/>
            <a:ext cx="2336371" cy="461665"/>
          </a:xfrm>
          <a:prstGeom prst="rect">
            <a:avLst/>
          </a:prstGeom>
          <a:noFill/>
        </p:spPr>
        <p:txBody>
          <a:bodyPr wrap="square" rtlCol="0">
            <a:spAutoFit/>
          </a:bodyPr>
          <a:lstStyle/>
          <a:p>
            <a:r>
              <a:rPr lang="en-US" sz="2400" dirty="0">
                <a:solidFill>
                  <a:srgbClr val="29835F"/>
                </a:solidFill>
                <a:latin typeface="Bahnschrift SemiLight SemiConde" panose="020B0502040204020203" pitchFamily="34" charset="0"/>
              </a:rPr>
              <a:t>KABAB &amp; GRILL</a:t>
            </a:r>
          </a:p>
        </p:txBody>
      </p:sp>
      <p:sp>
        <p:nvSpPr>
          <p:cNvPr id="73" name="TextBox 72">
            <a:extLst>
              <a:ext uri="{FF2B5EF4-FFF2-40B4-BE49-F238E27FC236}">
                <a16:creationId xmlns:a16="http://schemas.microsoft.com/office/drawing/2014/main" id="{D3A23FC6-BD24-4D03-945E-C97EB5F16519}"/>
              </a:ext>
            </a:extLst>
          </p:cNvPr>
          <p:cNvSpPr txBox="1"/>
          <p:nvPr/>
        </p:nvSpPr>
        <p:spPr>
          <a:xfrm>
            <a:off x="6247401" y="5020533"/>
            <a:ext cx="1130181" cy="461665"/>
          </a:xfrm>
          <a:prstGeom prst="rect">
            <a:avLst/>
          </a:prstGeom>
          <a:noFill/>
        </p:spPr>
        <p:txBody>
          <a:bodyPr wrap="square" rtlCol="0">
            <a:spAutoFit/>
          </a:bodyPr>
          <a:lstStyle/>
          <a:p>
            <a:r>
              <a:rPr lang="en-US" sz="2400" dirty="0">
                <a:solidFill>
                  <a:srgbClr val="29835F"/>
                </a:solidFill>
                <a:latin typeface="Bahnschrift SemiLight SemiConde" panose="020B0502040204020203" pitchFamily="34" charset="0"/>
              </a:rPr>
              <a:t>SALAD</a:t>
            </a:r>
          </a:p>
        </p:txBody>
      </p:sp>
      <p:sp>
        <p:nvSpPr>
          <p:cNvPr id="74" name="TextBox 73">
            <a:extLst>
              <a:ext uri="{FF2B5EF4-FFF2-40B4-BE49-F238E27FC236}">
                <a16:creationId xmlns:a16="http://schemas.microsoft.com/office/drawing/2014/main" id="{182A28E9-6E33-4FA2-B0A5-10C2062703B9}"/>
              </a:ext>
            </a:extLst>
          </p:cNvPr>
          <p:cNvSpPr txBox="1"/>
          <p:nvPr/>
        </p:nvSpPr>
        <p:spPr>
          <a:xfrm>
            <a:off x="4783011" y="5750277"/>
            <a:ext cx="1170770" cy="461665"/>
          </a:xfrm>
          <a:prstGeom prst="rect">
            <a:avLst/>
          </a:prstGeom>
          <a:noFill/>
        </p:spPr>
        <p:txBody>
          <a:bodyPr wrap="square" rtlCol="0">
            <a:spAutoFit/>
          </a:bodyPr>
          <a:lstStyle/>
          <a:p>
            <a:r>
              <a:rPr lang="en-US" sz="2400" dirty="0">
                <a:solidFill>
                  <a:srgbClr val="29835F"/>
                </a:solidFill>
                <a:latin typeface="Bahnschrift SemiLight SemiConde" panose="020B0502040204020203" pitchFamily="34" charset="0"/>
              </a:rPr>
              <a:t>BHORTA</a:t>
            </a:r>
          </a:p>
        </p:txBody>
      </p:sp>
      <p:sp>
        <p:nvSpPr>
          <p:cNvPr id="75" name="TextBox 74">
            <a:extLst>
              <a:ext uri="{FF2B5EF4-FFF2-40B4-BE49-F238E27FC236}">
                <a16:creationId xmlns:a16="http://schemas.microsoft.com/office/drawing/2014/main" id="{CE3F7B04-CC27-486F-B895-3FB7FD8B33B1}"/>
              </a:ext>
            </a:extLst>
          </p:cNvPr>
          <p:cNvSpPr txBox="1"/>
          <p:nvPr/>
        </p:nvSpPr>
        <p:spPr>
          <a:xfrm>
            <a:off x="3212736" y="5062942"/>
            <a:ext cx="1710727" cy="461665"/>
          </a:xfrm>
          <a:prstGeom prst="rect">
            <a:avLst/>
          </a:prstGeom>
          <a:noFill/>
        </p:spPr>
        <p:txBody>
          <a:bodyPr wrap="square" rtlCol="0">
            <a:spAutoFit/>
          </a:bodyPr>
          <a:lstStyle/>
          <a:p>
            <a:r>
              <a:rPr lang="en-US" sz="2400" dirty="0">
                <a:solidFill>
                  <a:srgbClr val="29835F"/>
                </a:solidFill>
                <a:latin typeface="Bahnschrift SemiLight SemiConde" panose="020B0502040204020203" pitchFamily="34" charset="0"/>
              </a:rPr>
              <a:t>VEGETABLE</a:t>
            </a:r>
          </a:p>
        </p:txBody>
      </p:sp>
      <p:sp>
        <p:nvSpPr>
          <p:cNvPr id="76" name="TextBox 75">
            <a:extLst>
              <a:ext uri="{FF2B5EF4-FFF2-40B4-BE49-F238E27FC236}">
                <a16:creationId xmlns:a16="http://schemas.microsoft.com/office/drawing/2014/main" id="{9E10DE57-016F-4B68-8F8B-D12CC99EB017}"/>
              </a:ext>
            </a:extLst>
          </p:cNvPr>
          <p:cNvSpPr txBox="1"/>
          <p:nvPr/>
        </p:nvSpPr>
        <p:spPr>
          <a:xfrm>
            <a:off x="3414023" y="2552261"/>
            <a:ext cx="1254673" cy="461665"/>
          </a:xfrm>
          <a:prstGeom prst="rect">
            <a:avLst/>
          </a:prstGeom>
          <a:noFill/>
        </p:spPr>
        <p:txBody>
          <a:bodyPr wrap="square" rtlCol="0">
            <a:spAutoFit/>
          </a:bodyPr>
          <a:lstStyle/>
          <a:p>
            <a:r>
              <a:rPr lang="en-US" sz="2400" dirty="0">
                <a:solidFill>
                  <a:srgbClr val="29835F"/>
                </a:solidFill>
                <a:latin typeface="Bahnschrift SemiLight SemiConde" panose="020B0502040204020203" pitchFamily="34" charset="0"/>
              </a:rPr>
              <a:t>CHICKEN</a:t>
            </a:r>
          </a:p>
        </p:txBody>
      </p:sp>
      <p:sp>
        <p:nvSpPr>
          <p:cNvPr id="78" name="Rectangle: Rounded Corners 77">
            <a:extLst>
              <a:ext uri="{FF2B5EF4-FFF2-40B4-BE49-F238E27FC236}">
                <a16:creationId xmlns:a16="http://schemas.microsoft.com/office/drawing/2014/main" id="{3EDADAA2-7883-48BC-973F-51645C813552}"/>
              </a:ext>
            </a:extLst>
          </p:cNvPr>
          <p:cNvSpPr/>
          <p:nvPr/>
        </p:nvSpPr>
        <p:spPr>
          <a:xfrm>
            <a:off x="3681261" y="1329601"/>
            <a:ext cx="3065929" cy="379199"/>
          </a:xfrm>
          <a:prstGeom prst="roundRect">
            <a:avLst>
              <a:gd name="adj" fmla="val 50000"/>
            </a:avLst>
          </a:prstGeom>
          <a:solidFill>
            <a:srgbClr val="298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extBox 76">
            <a:extLst>
              <a:ext uri="{FF2B5EF4-FFF2-40B4-BE49-F238E27FC236}">
                <a16:creationId xmlns:a16="http://schemas.microsoft.com/office/drawing/2014/main" id="{90B64C88-43E8-45BC-A4F0-3B60C8D4CBC1}"/>
              </a:ext>
            </a:extLst>
          </p:cNvPr>
          <p:cNvSpPr txBox="1"/>
          <p:nvPr/>
        </p:nvSpPr>
        <p:spPr>
          <a:xfrm>
            <a:off x="3775558" y="1283505"/>
            <a:ext cx="3218330" cy="400110"/>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sz="2000" dirty="0">
                <a:solidFill>
                  <a:srgbClr val="FFDE59"/>
                </a:solidFill>
                <a:latin typeface="Bahnschrift SemiLight SemiConde" panose="020B0502040204020203" pitchFamily="34" charset="0"/>
              </a:rPr>
              <a:t>Categories from Food Menu</a:t>
            </a:r>
          </a:p>
        </p:txBody>
      </p:sp>
      <p:sp>
        <p:nvSpPr>
          <p:cNvPr id="79" name="TextBox 78">
            <a:extLst>
              <a:ext uri="{FF2B5EF4-FFF2-40B4-BE49-F238E27FC236}">
                <a16:creationId xmlns:a16="http://schemas.microsoft.com/office/drawing/2014/main" id="{2331BA38-785D-4046-922D-8741F2B9007B}"/>
              </a:ext>
            </a:extLst>
          </p:cNvPr>
          <p:cNvSpPr txBox="1"/>
          <p:nvPr/>
        </p:nvSpPr>
        <p:spPr>
          <a:xfrm>
            <a:off x="4954326" y="1648362"/>
            <a:ext cx="664855" cy="338554"/>
          </a:xfrm>
          <a:prstGeom prst="rect">
            <a:avLst/>
          </a:prstGeom>
          <a:noFill/>
        </p:spPr>
        <p:txBody>
          <a:bodyPr wrap="square" rtlCol="0">
            <a:spAutoFit/>
          </a:bodyPr>
          <a:lstStyle/>
          <a:p>
            <a:r>
              <a:rPr lang="en-US" sz="1600" dirty="0">
                <a:solidFill>
                  <a:srgbClr val="FFDE59"/>
                </a:solidFill>
                <a:latin typeface="Agency FB" panose="020B0503020202020204" pitchFamily="34" charset="0"/>
              </a:rPr>
              <a:t>16 ITEM</a:t>
            </a:r>
          </a:p>
        </p:txBody>
      </p:sp>
      <p:sp>
        <p:nvSpPr>
          <p:cNvPr id="80" name="TextBox 79">
            <a:extLst>
              <a:ext uri="{FF2B5EF4-FFF2-40B4-BE49-F238E27FC236}">
                <a16:creationId xmlns:a16="http://schemas.microsoft.com/office/drawing/2014/main" id="{AB81F2F7-EB21-4D30-A0B2-A90CCB10FEC8}"/>
              </a:ext>
            </a:extLst>
          </p:cNvPr>
          <p:cNvSpPr txBox="1"/>
          <p:nvPr/>
        </p:nvSpPr>
        <p:spPr>
          <a:xfrm>
            <a:off x="6341537" y="2344331"/>
            <a:ext cx="664855" cy="338554"/>
          </a:xfrm>
          <a:prstGeom prst="rect">
            <a:avLst/>
          </a:prstGeom>
          <a:noFill/>
        </p:spPr>
        <p:txBody>
          <a:bodyPr wrap="square" rtlCol="0">
            <a:spAutoFit/>
          </a:bodyPr>
          <a:lstStyle/>
          <a:p>
            <a:r>
              <a:rPr lang="en-US" sz="1600" dirty="0">
                <a:solidFill>
                  <a:srgbClr val="FFDE59"/>
                </a:solidFill>
                <a:latin typeface="Agency FB" panose="020B0503020202020204" pitchFamily="34" charset="0"/>
              </a:rPr>
              <a:t>16 ITEM</a:t>
            </a:r>
          </a:p>
        </p:txBody>
      </p:sp>
      <p:sp>
        <p:nvSpPr>
          <p:cNvPr id="81" name="TextBox 80">
            <a:extLst>
              <a:ext uri="{FF2B5EF4-FFF2-40B4-BE49-F238E27FC236}">
                <a16:creationId xmlns:a16="http://schemas.microsoft.com/office/drawing/2014/main" id="{8B6CBD28-CF23-4B09-92AF-3CC243C9174D}"/>
              </a:ext>
            </a:extLst>
          </p:cNvPr>
          <p:cNvSpPr txBox="1"/>
          <p:nvPr/>
        </p:nvSpPr>
        <p:spPr>
          <a:xfrm>
            <a:off x="6443891" y="5405321"/>
            <a:ext cx="664855" cy="338554"/>
          </a:xfrm>
          <a:prstGeom prst="rect">
            <a:avLst/>
          </a:prstGeom>
          <a:noFill/>
        </p:spPr>
        <p:txBody>
          <a:bodyPr wrap="square" rtlCol="0">
            <a:spAutoFit/>
          </a:bodyPr>
          <a:lstStyle/>
          <a:p>
            <a:r>
              <a:rPr lang="en-US" sz="1600" dirty="0">
                <a:solidFill>
                  <a:srgbClr val="FFDE59"/>
                </a:solidFill>
                <a:latin typeface="Agency FB" panose="020B0503020202020204" pitchFamily="34" charset="0"/>
              </a:rPr>
              <a:t>16 ITEM</a:t>
            </a:r>
          </a:p>
        </p:txBody>
      </p:sp>
      <p:sp>
        <p:nvSpPr>
          <p:cNvPr id="82" name="TextBox 81">
            <a:extLst>
              <a:ext uri="{FF2B5EF4-FFF2-40B4-BE49-F238E27FC236}">
                <a16:creationId xmlns:a16="http://schemas.microsoft.com/office/drawing/2014/main" id="{2CB1417A-352C-49C3-BDCA-52F53FC8976D}"/>
              </a:ext>
            </a:extLst>
          </p:cNvPr>
          <p:cNvSpPr txBox="1"/>
          <p:nvPr/>
        </p:nvSpPr>
        <p:spPr>
          <a:xfrm>
            <a:off x="5052296" y="6143408"/>
            <a:ext cx="664855" cy="338554"/>
          </a:xfrm>
          <a:prstGeom prst="rect">
            <a:avLst/>
          </a:prstGeom>
          <a:noFill/>
        </p:spPr>
        <p:txBody>
          <a:bodyPr wrap="square" rtlCol="0">
            <a:spAutoFit/>
          </a:bodyPr>
          <a:lstStyle/>
          <a:p>
            <a:r>
              <a:rPr lang="en-US" sz="1600" dirty="0">
                <a:solidFill>
                  <a:srgbClr val="FFDE59"/>
                </a:solidFill>
                <a:latin typeface="Agency FB" panose="020B0503020202020204" pitchFamily="34" charset="0"/>
              </a:rPr>
              <a:t>16 ITEM</a:t>
            </a:r>
          </a:p>
        </p:txBody>
      </p:sp>
      <p:sp>
        <p:nvSpPr>
          <p:cNvPr id="83" name="TextBox 82">
            <a:extLst>
              <a:ext uri="{FF2B5EF4-FFF2-40B4-BE49-F238E27FC236}">
                <a16:creationId xmlns:a16="http://schemas.microsoft.com/office/drawing/2014/main" id="{D66AE69B-03E5-4E15-8940-0DA95932F386}"/>
              </a:ext>
            </a:extLst>
          </p:cNvPr>
          <p:cNvSpPr txBox="1"/>
          <p:nvPr/>
        </p:nvSpPr>
        <p:spPr>
          <a:xfrm>
            <a:off x="3634315" y="5458374"/>
            <a:ext cx="664855" cy="338554"/>
          </a:xfrm>
          <a:prstGeom prst="rect">
            <a:avLst/>
          </a:prstGeom>
          <a:noFill/>
        </p:spPr>
        <p:txBody>
          <a:bodyPr wrap="square" rtlCol="0">
            <a:spAutoFit/>
          </a:bodyPr>
          <a:lstStyle/>
          <a:p>
            <a:r>
              <a:rPr lang="en-US" sz="1600" dirty="0">
                <a:solidFill>
                  <a:srgbClr val="FFDE59"/>
                </a:solidFill>
                <a:latin typeface="Agency FB" panose="020B0503020202020204" pitchFamily="34" charset="0"/>
              </a:rPr>
              <a:t>16 ITEM</a:t>
            </a:r>
          </a:p>
        </p:txBody>
      </p:sp>
      <p:sp>
        <p:nvSpPr>
          <p:cNvPr id="84" name="TextBox 83">
            <a:extLst>
              <a:ext uri="{FF2B5EF4-FFF2-40B4-BE49-F238E27FC236}">
                <a16:creationId xmlns:a16="http://schemas.microsoft.com/office/drawing/2014/main" id="{1648E213-A9DA-4966-B631-B04ADCE65EA0}"/>
              </a:ext>
            </a:extLst>
          </p:cNvPr>
          <p:cNvSpPr txBox="1"/>
          <p:nvPr/>
        </p:nvSpPr>
        <p:spPr>
          <a:xfrm>
            <a:off x="3694939" y="2307049"/>
            <a:ext cx="664855" cy="338554"/>
          </a:xfrm>
          <a:prstGeom prst="rect">
            <a:avLst/>
          </a:prstGeom>
          <a:noFill/>
        </p:spPr>
        <p:txBody>
          <a:bodyPr wrap="square" rtlCol="0">
            <a:spAutoFit/>
          </a:bodyPr>
          <a:lstStyle/>
          <a:p>
            <a:r>
              <a:rPr lang="en-US" sz="1600" dirty="0">
                <a:solidFill>
                  <a:srgbClr val="FFDE59"/>
                </a:solidFill>
                <a:latin typeface="Agency FB" panose="020B0503020202020204" pitchFamily="34" charset="0"/>
              </a:rPr>
              <a:t>16 ITEM</a:t>
            </a:r>
          </a:p>
        </p:txBody>
      </p:sp>
      <p:grpSp>
        <p:nvGrpSpPr>
          <p:cNvPr id="58" name="Group 57">
            <a:extLst>
              <a:ext uri="{FF2B5EF4-FFF2-40B4-BE49-F238E27FC236}">
                <a16:creationId xmlns:a16="http://schemas.microsoft.com/office/drawing/2014/main" id="{38A9B0DB-D7B7-4FBD-8DAA-803F0DE59693}"/>
              </a:ext>
            </a:extLst>
          </p:cNvPr>
          <p:cNvGrpSpPr/>
          <p:nvPr/>
        </p:nvGrpSpPr>
        <p:grpSpPr>
          <a:xfrm>
            <a:off x="1507477" y="792929"/>
            <a:ext cx="8215799" cy="390860"/>
            <a:chOff x="1549020" y="702623"/>
            <a:chExt cx="8938316" cy="491596"/>
          </a:xfrm>
        </p:grpSpPr>
        <p:pic>
          <p:nvPicPr>
            <p:cNvPr id="59" name="Picture 58">
              <a:extLst>
                <a:ext uri="{FF2B5EF4-FFF2-40B4-BE49-F238E27FC236}">
                  <a16:creationId xmlns:a16="http://schemas.microsoft.com/office/drawing/2014/main" id="{FDD594A4-AC3F-4F0D-A09D-46BA40958865}"/>
                </a:ext>
              </a:extLst>
            </p:cNvPr>
            <p:cNvPicPr>
              <a:picLocks noChangeAspect="1"/>
            </p:cNvPicPr>
            <p:nvPr/>
          </p:nvPicPr>
          <p:blipFill rotWithShape="1">
            <a:blip r:embed="rId3">
              <a:extLst>
                <a:ext uri="{28A0092B-C50C-407E-A947-70E740481C1C}">
                  <a14:useLocalDpi xmlns:a14="http://schemas.microsoft.com/office/drawing/2010/main" val="0"/>
                </a:ext>
              </a:extLst>
            </a:blip>
            <a:srcRect b="87832"/>
            <a:stretch/>
          </p:blipFill>
          <p:spPr>
            <a:xfrm>
              <a:off x="1549020" y="702623"/>
              <a:ext cx="8938316" cy="491596"/>
            </a:xfrm>
            <a:prstGeom prst="rect">
              <a:avLst/>
            </a:prstGeom>
          </p:spPr>
        </p:pic>
        <p:sp>
          <p:nvSpPr>
            <p:cNvPr id="60" name="Rectangle: Rounded Corners 59">
              <a:extLst>
                <a:ext uri="{FF2B5EF4-FFF2-40B4-BE49-F238E27FC236}">
                  <a16:creationId xmlns:a16="http://schemas.microsoft.com/office/drawing/2014/main" id="{53DCAF6D-37DB-4062-9CD8-469530A6D771}"/>
                </a:ext>
              </a:extLst>
            </p:cNvPr>
            <p:cNvSpPr/>
            <p:nvPr/>
          </p:nvSpPr>
          <p:spPr>
            <a:xfrm>
              <a:off x="7169285" y="702623"/>
              <a:ext cx="1001949" cy="491596"/>
            </a:xfrm>
            <a:prstGeom prst="roundRect">
              <a:avLst/>
            </a:prstGeom>
            <a:solidFill>
              <a:srgbClr val="FFDE5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sp>
        <p:nvSpPr>
          <p:cNvPr id="61" name="TextBox 60">
            <a:extLst>
              <a:ext uri="{FF2B5EF4-FFF2-40B4-BE49-F238E27FC236}">
                <a16:creationId xmlns:a16="http://schemas.microsoft.com/office/drawing/2014/main" id="{74BF3E9A-269F-4C50-AA7B-184CFB2F0A47}"/>
              </a:ext>
            </a:extLst>
          </p:cNvPr>
          <p:cNvSpPr txBox="1"/>
          <p:nvPr/>
        </p:nvSpPr>
        <p:spPr>
          <a:xfrm>
            <a:off x="6640450" y="835931"/>
            <a:ext cx="1108954" cy="276999"/>
          </a:xfrm>
          <a:prstGeom prst="rect">
            <a:avLst/>
          </a:prstGeom>
          <a:noFill/>
        </p:spPr>
        <p:txBody>
          <a:bodyPr wrap="square" rtlCol="0">
            <a:spAutoFit/>
          </a:bodyPr>
          <a:lstStyle/>
          <a:p>
            <a:r>
              <a:rPr lang="en-US" sz="1200" b="1" dirty="0">
                <a:solidFill>
                  <a:srgbClr val="29835F"/>
                </a:solidFill>
              </a:rPr>
              <a:t>FOOD MENU</a:t>
            </a:r>
          </a:p>
        </p:txBody>
      </p:sp>
    </p:spTree>
    <p:extLst>
      <p:ext uri="{BB962C8B-B14F-4D97-AF65-F5344CB8AC3E}">
        <p14:creationId xmlns:p14="http://schemas.microsoft.com/office/powerpoint/2010/main" val="4240309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A0C3B7-8D73-45FF-B6C9-42F4FF8B6A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5" name="Group 4">
            <a:extLst>
              <a:ext uri="{FF2B5EF4-FFF2-40B4-BE49-F238E27FC236}">
                <a16:creationId xmlns:a16="http://schemas.microsoft.com/office/drawing/2014/main" id="{AB22C550-B56F-4E3C-AA92-50BC72EE422D}"/>
              </a:ext>
            </a:extLst>
          </p:cNvPr>
          <p:cNvGrpSpPr/>
          <p:nvPr/>
        </p:nvGrpSpPr>
        <p:grpSpPr>
          <a:xfrm>
            <a:off x="3560324" y="0"/>
            <a:ext cx="4717916" cy="584775"/>
            <a:chOff x="3589507" y="368535"/>
            <a:chExt cx="4717916" cy="584775"/>
          </a:xfrm>
        </p:grpSpPr>
        <p:sp>
          <p:nvSpPr>
            <p:cNvPr id="2" name="Rectangle 1">
              <a:extLst>
                <a:ext uri="{FF2B5EF4-FFF2-40B4-BE49-F238E27FC236}">
                  <a16:creationId xmlns:a16="http://schemas.microsoft.com/office/drawing/2014/main" id="{01E43800-1BE6-4581-A7CD-262FA63F9DDC}"/>
                </a:ext>
              </a:extLst>
            </p:cNvPr>
            <p:cNvSpPr/>
            <p:nvPr/>
          </p:nvSpPr>
          <p:spPr>
            <a:xfrm>
              <a:off x="3589507" y="486383"/>
              <a:ext cx="4717916" cy="466927"/>
            </a:xfrm>
            <a:prstGeom prst="rect">
              <a:avLst/>
            </a:prstGeom>
            <a:solidFill>
              <a:srgbClr val="FFD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7B392FD-7652-4676-A6E7-B6DEAE64BBA5}"/>
                </a:ext>
              </a:extLst>
            </p:cNvPr>
            <p:cNvSpPr txBox="1"/>
            <p:nvPr/>
          </p:nvSpPr>
          <p:spPr>
            <a:xfrm>
              <a:off x="3589507" y="368535"/>
              <a:ext cx="4717915" cy="584775"/>
            </a:xfrm>
            <a:prstGeom prst="rect">
              <a:avLst/>
            </a:prstGeom>
            <a:noFill/>
          </p:spPr>
          <p:txBody>
            <a:bodyPr wrap="square" rtlCol="0">
              <a:spAutoFit/>
            </a:bodyPr>
            <a:lstStyle/>
            <a:p>
              <a:pPr algn="ctr"/>
              <a:r>
                <a:rPr lang="en-US" sz="3200" dirty="0">
                  <a:solidFill>
                    <a:srgbClr val="29835F"/>
                  </a:solidFill>
                  <a:latin typeface="Bahnschrift Light" panose="020B0502040204020203" pitchFamily="34" charset="0"/>
                </a:rPr>
                <a:t>Let’s Explore Food Menu</a:t>
              </a:r>
            </a:p>
          </p:txBody>
        </p:sp>
      </p:grpSp>
      <p:grpSp>
        <p:nvGrpSpPr>
          <p:cNvPr id="8" name="Group 7">
            <a:extLst>
              <a:ext uri="{FF2B5EF4-FFF2-40B4-BE49-F238E27FC236}">
                <a16:creationId xmlns:a16="http://schemas.microsoft.com/office/drawing/2014/main" id="{40ED0281-4E88-4104-94D5-8D688737EBB6}"/>
              </a:ext>
            </a:extLst>
          </p:cNvPr>
          <p:cNvGrpSpPr/>
          <p:nvPr/>
        </p:nvGrpSpPr>
        <p:grpSpPr>
          <a:xfrm>
            <a:off x="1549020" y="702623"/>
            <a:ext cx="8938316" cy="491596"/>
            <a:chOff x="1549020" y="702623"/>
            <a:chExt cx="8938316" cy="491596"/>
          </a:xfrm>
        </p:grpSpPr>
        <p:pic>
          <p:nvPicPr>
            <p:cNvPr id="6" name="Picture 5">
              <a:extLst>
                <a:ext uri="{FF2B5EF4-FFF2-40B4-BE49-F238E27FC236}">
                  <a16:creationId xmlns:a16="http://schemas.microsoft.com/office/drawing/2014/main" id="{60D7FF04-5337-4154-A807-D4BB14EBB987}"/>
                </a:ext>
              </a:extLst>
            </p:cNvPr>
            <p:cNvPicPr>
              <a:picLocks noChangeAspect="1"/>
            </p:cNvPicPr>
            <p:nvPr/>
          </p:nvPicPr>
          <p:blipFill rotWithShape="1">
            <a:blip r:embed="rId3">
              <a:extLst>
                <a:ext uri="{28A0092B-C50C-407E-A947-70E740481C1C}">
                  <a14:useLocalDpi xmlns:a14="http://schemas.microsoft.com/office/drawing/2010/main" val="0"/>
                </a:ext>
              </a:extLst>
            </a:blip>
            <a:srcRect b="87832"/>
            <a:stretch/>
          </p:blipFill>
          <p:spPr>
            <a:xfrm>
              <a:off x="1549020" y="702623"/>
              <a:ext cx="8938316" cy="491596"/>
            </a:xfrm>
            <a:prstGeom prst="rect">
              <a:avLst/>
            </a:prstGeom>
          </p:spPr>
        </p:pic>
        <p:sp>
          <p:nvSpPr>
            <p:cNvPr id="7" name="Rectangle: Rounded Corners 6">
              <a:extLst>
                <a:ext uri="{FF2B5EF4-FFF2-40B4-BE49-F238E27FC236}">
                  <a16:creationId xmlns:a16="http://schemas.microsoft.com/office/drawing/2014/main" id="{B15DBC24-3462-4470-B390-8810050556F5}"/>
                </a:ext>
              </a:extLst>
            </p:cNvPr>
            <p:cNvSpPr/>
            <p:nvPr/>
          </p:nvSpPr>
          <p:spPr>
            <a:xfrm>
              <a:off x="7169285" y="702623"/>
              <a:ext cx="1001949" cy="491596"/>
            </a:xfrm>
            <a:prstGeom prst="roundRect">
              <a:avLst/>
            </a:prstGeom>
            <a:solidFill>
              <a:srgbClr val="FFDE5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sp>
        <p:nvSpPr>
          <p:cNvPr id="9" name="TextBox 8">
            <a:extLst>
              <a:ext uri="{FF2B5EF4-FFF2-40B4-BE49-F238E27FC236}">
                <a16:creationId xmlns:a16="http://schemas.microsoft.com/office/drawing/2014/main" id="{B141CB38-8A27-4989-900C-B475220672F8}"/>
              </a:ext>
            </a:extLst>
          </p:cNvPr>
          <p:cNvSpPr txBox="1"/>
          <p:nvPr/>
        </p:nvSpPr>
        <p:spPr>
          <a:xfrm>
            <a:off x="7169285" y="809921"/>
            <a:ext cx="1108954" cy="276999"/>
          </a:xfrm>
          <a:prstGeom prst="rect">
            <a:avLst/>
          </a:prstGeom>
          <a:noFill/>
        </p:spPr>
        <p:txBody>
          <a:bodyPr wrap="square" rtlCol="0">
            <a:spAutoFit/>
          </a:bodyPr>
          <a:lstStyle/>
          <a:p>
            <a:r>
              <a:rPr lang="en-US" sz="1200" b="1" dirty="0">
                <a:solidFill>
                  <a:srgbClr val="29835F"/>
                </a:solidFill>
              </a:rPr>
              <a:t>FOOD MENU</a:t>
            </a:r>
          </a:p>
        </p:txBody>
      </p:sp>
      <p:sp>
        <p:nvSpPr>
          <p:cNvPr id="18" name="Rectangle: Rounded Corners 17">
            <a:extLst>
              <a:ext uri="{FF2B5EF4-FFF2-40B4-BE49-F238E27FC236}">
                <a16:creationId xmlns:a16="http://schemas.microsoft.com/office/drawing/2014/main" id="{9F348F62-8908-43DF-91FF-9FC348E023B5}"/>
              </a:ext>
            </a:extLst>
          </p:cNvPr>
          <p:cNvSpPr/>
          <p:nvPr/>
        </p:nvSpPr>
        <p:spPr>
          <a:xfrm>
            <a:off x="4455459" y="1517643"/>
            <a:ext cx="3065929" cy="379199"/>
          </a:xfrm>
          <a:prstGeom prst="roundRect">
            <a:avLst>
              <a:gd name="adj" fmla="val 50000"/>
            </a:avLst>
          </a:prstGeom>
          <a:solidFill>
            <a:srgbClr val="298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B14BA52-456C-4924-8286-1D4930ABCD84}"/>
              </a:ext>
            </a:extLst>
          </p:cNvPr>
          <p:cNvSpPr txBox="1"/>
          <p:nvPr/>
        </p:nvSpPr>
        <p:spPr>
          <a:xfrm>
            <a:off x="4570228" y="1506469"/>
            <a:ext cx="3218330" cy="400110"/>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sz="2000" dirty="0">
                <a:solidFill>
                  <a:srgbClr val="FFDE59"/>
                </a:solidFill>
                <a:latin typeface="Bahnschrift SemiLight SemiConde" panose="020B0502040204020203" pitchFamily="34" charset="0"/>
              </a:rPr>
              <a:t>Categories from Food Menu</a:t>
            </a:r>
          </a:p>
        </p:txBody>
      </p:sp>
      <p:grpSp>
        <p:nvGrpSpPr>
          <p:cNvPr id="25" name="Group 24">
            <a:extLst>
              <a:ext uri="{FF2B5EF4-FFF2-40B4-BE49-F238E27FC236}">
                <a16:creationId xmlns:a16="http://schemas.microsoft.com/office/drawing/2014/main" id="{4198D749-4EA8-483F-9B1E-C9F0C3D49756}"/>
              </a:ext>
            </a:extLst>
          </p:cNvPr>
          <p:cNvGrpSpPr/>
          <p:nvPr/>
        </p:nvGrpSpPr>
        <p:grpSpPr>
          <a:xfrm>
            <a:off x="1425388" y="2178424"/>
            <a:ext cx="9216452" cy="4326872"/>
            <a:chOff x="1425388" y="2178424"/>
            <a:chExt cx="9216452" cy="4326872"/>
          </a:xfrm>
        </p:grpSpPr>
        <p:grpSp>
          <p:nvGrpSpPr>
            <p:cNvPr id="10" name="Group 9">
              <a:extLst>
                <a:ext uri="{FF2B5EF4-FFF2-40B4-BE49-F238E27FC236}">
                  <a16:creationId xmlns:a16="http://schemas.microsoft.com/office/drawing/2014/main" id="{AC8CCA57-C8B3-4314-82EB-2E45B46CED06}"/>
                </a:ext>
              </a:extLst>
            </p:cNvPr>
            <p:cNvGrpSpPr/>
            <p:nvPr/>
          </p:nvGrpSpPr>
          <p:grpSpPr>
            <a:xfrm>
              <a:off x="1549020" y="2241177"/>
              <a:ext cx="8938316" cy="4168588"/>
              <a:chOff x="1547770" y="1306726"/>
              <a:chExt cx="9798991" cy="3724267"/>
            </a:xfrm>
          </p:grpSpPr>
          <p:pic>
            <p:nvPicPr>
              <p:cNvPr id="11" name="Picture 10">
                <a:extLst>
                  <a:ext uri="{FF2B5EF4-FFF2-40B4-BE49-F238E27FC236}">
                    <a16:creationId xmlns:a16="http://schemas.microsoft.com/office/drawing/2014/main" id="{774785CB-1A9E-4A94-B98E-238FB449E4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2823" y="1312067"/>
                <a:ext cx="2925305" cy="1639090"/>
              </a:xfrm>
              <a:prstGeom prst="rect">
                <a:avLst/>
              </a:prstGeom>
            </p:spPr>
          </p:pic>
          <p:pic>
            <p:nvPicPr>
              <p:cNvPr id="12" name="Picture 11">
                <a:extLst>
                  <a:ext uri="{FF2B5EF4-FFF2-40B4-BE49-F238E27FC236}">
                    <a16:creationId xmlns:a16="http://schemas.microsoft.com/office/drawing/2014/main" id="{8A1E47A7-3B85-4098-8466-4C1D4EA40D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7752" y="1312067"/>
                <a:ext cx="2960869" cy="1639090"/>
              </a:xfrm>
              <a:prstGeom prst="rect">
                <a:avLst/>
              </a:prstGeom>
            </p:spPr>
          </p:pic>
          <p:pic>
            <p:nvPicPr>
              <p:cNvPr id="13" name="Picture 12">
                <a:extLst>
                  <a:ext uri="{FF2B5EF4-FFF2-40B4-BE49-F238E27FC236}">
                    <a16:creationId xmlns:a16="http://schemas.microsoft.com/office/drawing/2014/main" id="{CAC681F9-61C6-4237-80BC-2D9517A70B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47770" y="1306726"/>
                <a:ext cx="2891803" cy="1601993"/>
              </a:xfrm>
              <a:prstGeom prst="rect">
                <a:avLst/>
              </a:prstGeom>
            </p:spPr>
          </p:pic>
          <p:pic>
            <p:nvPicPr>
              <p:cNvPr id="14" name="Picture 13">
                <a:extLst>
                  <a:ext uri="{FF2B5EF4-FFF2-40B4-BE49-F238E27FC236}">
                    <a16:creationId xmlns:a16="http://schemas.microsoft.com/office/drawing/2014/main" id="{85CBB27E-5EBE-4B7A-B5E5-37987A88A4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63119" y="3429000"/>
                <a:ext cx="2910287" cy="1601993"/>
              </a:xfrm>
              <a:prstGeom prst="rect">
                <a:avLst/>
              </a:prstGeom>
            </p:spPr>
          </p:pic>
          <p:pic>
            <p:nvPicPr>
              <p:cNvPr id="15" name="Picture 14">
                <a:extLst>
                  <a:ext uri="{FF2B5EF4-FFF2-40B4-BE49-F238E27FC236}">
                    <a16:creationId xmlns:a16="http://schemas.microsoft.com/office/drawing/2014/main" id="{2BC45ED4-5B72-4912-8172-56356A7A8C1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49020" y="3429000"/>
                <a:ext cx="2890553" cy="1601993"/>
              </a:xfrm>
              <a:prstGeom prst="rect">
                <a:avLst/>
              </a:prstGeom>
            </p:spPr>
          </p:pic>
          <p:pic>
            <p:nvPicPr>
              <p:cNvPr id="16" name="Picture 15">
                <a:extLst>
                  <a:ext uri="{FF2B5EF4-FFF2-40B4-BE49-F238E27FC236}">
                    <a16:creationId xmlns:a16="http://schemas.microsoft.com/office/drawing/2014/main" id="{CC2BF7C5-7164-4811-83E7-4C8F5DCE313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96952" y="3427700"/>
                <a:ext cx="2949809" cy="1603293"/>
              </a:xfrm>
              <a:prstGeom prst="rect">
                <a:avLst/>
              </a:prstGeom>
            </p:spPr>
          </p:pic>
        </p:grpSp>
        <p:sp>
          <p:nvSpPr>
            <p:cNvPr id="19" name="Rectangle 18">
              <a:extLst>
                <a:ext uri="{FF2B5EF4-FFF2-40B4-BE49-F238E27FC236}">
                  <a16:creationId xmlns:a16="http://schemas.microsoft.com/office/drawing/2014/main" id="{52CF7AE9-F97E-49E7-B05E-D6201820420C}"/>
                </a:ext>
              </a:extLst>
            </p:cNvPr>
            <p:cNvSpPr/>
            <p:nvPr/>
          </p:nvSpPr>
          <p:spPr>
            <a:xfrm>
              <a:off x="1425388" y="2178424"/>
              <a:ext cx="9216452" cy="4320988"/>
            </a:xfrm>
            <a:prstGeom prst="rect">
              <a:avLst/>
            </a:prstGeom>
            <a:noFill/>
            <a:ln>
              <a:solidFill>
                <a:srgbClr val="FFDE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21EC2571-DFD3-4E61-AB23-635B63BC149E}"/>
                </a:ext>
              </a:extLst>
            </p:cNvPr>
            <p:cNvCxnSpPr/>
            <p:nvPr/>
          </p:nvCxnSpPr>
          <p:spPr>
            <a:xfrm>
              <a:off x="4455459" y="2178424"/>
              <a:ext cx="0" cy="4320988"/>
            </a:xfrm>
            <a:prstGeom prst="line">
              <a:avLst/>
            </a:prstGeom>
            <a:ln>
              <a:solidFill>
                <a:srgbClr val="FFDE59"/>
              </a:solidFill>
            </a:ln>
          </p:spPr>
          <p:style>
            <a:lnRef idx="1">
              <a:schemeClr val="accent4"/>
            </a:lnRef>
            <a:fillRef idx="0">
              <a:schemeClr val="accent4"/>
            </a:fillRef>
            <a:effectRef idx="0">
              <a:schemeClr val="accent4"/>
            </a:effectRef>
            <a:fontRef idx="minor">
              <a:schemeClr val="tx1"/>
            </a:fontRef>
          </p:style>
        </p:cxnSp>
        <p:cxnSp>
          <p:nvCxnSpPr>
            <p:cNvPr id="22" name="Straight Connector 21">
              <a:extLst>
                <a:ext uri="{FF2B5EF4-FFF2-40B4-BE49-F238E27FC236}">
                  <a16:creationId xmlns:a16="http://schemas.microsoft.com/office/drawing/2014/main" id="{A3038D1D-0AF3-4E54-A3F8-E2580EDE4098}"/>
                </a:ext>
              </a:extLst>
            </p:cNvPr>
            <p:cNvCxnSpPr/>
            <p:nvPr/>
          </p:nvCxnSpPr>
          <p:spPr>
            <a:xfrm>
              <a:off x="7611035" y="2184308"/>
              <a:ext cx="0" cy="4320988"/>
            </a:xfrm>
            <a:prstGeom prst="line">
              <a:avLst/>
            </a:prstGeom>
            <a:ln>
              <a:solidFill>
                <a:srgbClr val="FFDE59"/>
              </a:solidFill>
            </a:ln>
          </p:spPr>
          <p:style>
            <a:lnRef idx="1">
              <a:schemeClr val="accent4"/>
            </a:lnRef>
            <a:fillRef idx="0">
              <a:schemeClr val="accent4"/>
            </a:fillRef>
            <a:effectRef idx="0">
              <a:schemeClr val="accent4"/>
            </a:effectRef>
            <a:fontRef idx="minor">
              <a:schemeClr val="tx1"/>
            </a:fontRef>
          </p:style>
        </p:cxnSp>
        <p:cxnSp>
          <p:nvCxnSpPr>
            <p:cNvPr id="24" name="Straight Connector 23">
              <a:extLst>
                <a:ext uri="{FF2B5EF4-FFF2-40B4-BE49-F238E27FC236}">
                  <a16:creationId xmlns:a16="http://schemas.microsoft.com/office/drawing/2014/main" id="{E20D13CB-BBFA-4B7B-9FC4-AD5213418B94}"/>
                </a:ext>
              </a:extLst>
            </p:cNvPr>
            <p:cNvCxnSpPr>
              <a:stCxn id="19" idx="1"/>
            </p:cNvCxnSpPr>
            <p:nvPr/>
          </p:nvCxnSpPr>
          <p:spPr>
            <a:xfrm flipV="1">
              <a:off x="1425388" y="4285129"/>
              <a:ext cx="9216452" cy="53789"/>
            </a:xfrm>
            <a:prstGeom prst="line">
              <a:avLst/>
            </a:prstGeom>
            <a:ln>
              <a:solidFill>
                <a:srgbClr val="FFDE59"/>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4447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A031F3-80C2-4A5F-A84F-88FF993BEB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283D6565-0777-4C25-B143-6B63625B8B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10353"/>
            <a:ext cx="12192000" cy="3158749"/>
          </a:xfrm>
          <a:prstGeom prst="rect">
            <a:avLst/>
          </a:prstGeom>
        </p:spPr>
      </p:pic>
      <p:grpSp>
        <p:nvGrpSpPr>
          <p:cNvPr id="6" name="Group 5">
            <a:extLst>
              <a:ext uri="{FF2B5EF4-FFF2-40B4-BE49-F238E27FC236}">
                <a16:creationId xmlns:a16="http://schemas.microsoft.com/office/drawing/2014/main" id="{91A0D314-561A-42A3-BD74-2642E17EA719}"/>
              </a:ext>
            </a:extLst>
          </p:cNvPr>
          <p:cNvGrpSpPr/>
          <p:nvPr/>
        </p:nvGrpSpPr>
        <p:grpSpPr>
          <a:xfrm>
            <a:off x="1549020" y="702623"/>
            <a:ext cx="8938316" cy="491596"/>
            <a:chOff x="1549020" y="702623"/>
            <a:chExt cx="8938316" cy="491596"/>
          </a:xfrm>
        </p:grpSpPr>
        <p:pic>
          <p:nvPicPr>
            <p:cNvPr id="7" name="Picture 6">
              <a:extLst>
                <a:ext uri="{FF2B5EF4-FFF2-40B4-BE49-F238E27FC236}">
                  <a16:creationId xmlns:a16="http://schemas.microsoft.com/office/drawing/2014/main" id="{D4E63608-F2B4-4EE3-B423-AD2934A7AFF4}"/>
                </a:ext>
              </a:extLst>
            </p:cNvPr>
            <p:cNvPicPr>
              <a:picLocks noChangeAspect="1"/>
            </p:cNvPicPr>
            <p:nvPr/>
          </p:nvPicPr>
          <p:blipFill rotWithShape="1">
            <a:blip r:embed="rId4">
              <a:extLst>
                <a:ext uri="{28A0092B-C50C-407E-A947-70E740481C1C}">
                  <a14:useLocalDpi xmlns:a14="http://schemas.microsoft.com/office/drawing/2010/main" val="0"/>
                </a:ext>
              </a:extLst>
            </a:blip>
            <a:srcRect b="87832"/>
            <a:stretch/>
          </p:blipFill>
          <p:spPr>
            <a:xfrm>
              <a:off x="1549020" y="702623"/>
              <a:ext cx="8938316" cy="491596"/>
            </a:xfrm>
            <a:prstGeom prst="rect">
              <a:avLst/>
            </a:prstGeom>
          </p:spPr>
        </p:pic>
        <p:sp>
          <p:nvSpPr>
            <p:cNvPr id="8" name="Rectangle: Rounded Corners 7">
              <a:extLst>
                <a:ext uri="{FF2B5EF4-FFF2-40B4-BE49-F238E27FC236}">
                  <a16:creationId xmlns:a16="http://schemas.microsoft.com/office/drawing/2014/main" id="{0771FEF0-BA17-42D3-816F-7968E46D5CAE}"/>
                </a:ext>
              </a:extLst>
            </p:cNvPr>
            <p:cNvSpPr/>
            <p:nvPr/>
          </p:nvSpPr>
          <p:spPr>
            <a:xfrm>
              <a:off x="8005481" y="702623"/>
              <a:ext cx="932331" cy="491595"/>
            </a:xfrm>
            <a:prstGeom prst="roundRect">
              <a:avLst/>
            </a:prstGeom>
            <a:solidFill>
              <a:srgbClr val="FFDE59"/>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rgbClr val="29835F"/>
                  </a:solidFill>
                  <a:latin typeface="Bahnschrift Light Condensed" panose="020B0502040204020203" pitchFamily="34" charset="0"/>
                </a:rPr>
                <a:t>ABOUT</a:t>
              </a:r>
            </a:p>
          </p:txBody>
        </p:sp>
      </p:grpSp>
      <p:sp>
        <p:nvSpPr>
          <p:cNvPr id="9" name="Rectangle 8">
            <a:extLst>
              <a:ext uri="{FF2B5EF4-FFF2-40B4-BE49-F238E27FC236}">
                <a16:creationId xmlns:a16="http://schemas.microsoft.com/office/drawing/2014/main" id="{69F7FDEF-9C47-4355-A563-89E71655305A}"/>
              </a:ext>
            </a:extLst>
          </p:cNvPr>
          <p:cNvSpPr/>
          <p:nvPr/>
        </p:nvSpPr>
        <p:spPr>
          <a:xfrm>
            <a:off x="2985247" y="5067300"/>
            <a:ext cx="5952565" cy="1396253"/>
          </a:xfrm>
          <a:prstGeom prst="rect">
            <a:avLst/>
          </a:prstGeom>
          <a:solidFill>
            <a:srgbClr val="FFDE59"/>
          </a:solidFill>
          <a:ln>
            <a:solidFill>
              <a:srgbClr val="FFDE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E8EFD8E-340C-4110-B606-3F5C8CDA1624}"/>
              </a:ext>
            </a:extLst>
          </p:cNvPr>
          <p:cNvSpPr txBox="1"/>
          <p:nvPr/>
        </p:nvSpPr>
        <p:spPr>
          <a:xfrm>
            <a:off x="3041895" y="5026762"/>
            <a:ext cx="5952565" cy="1477328"/>
          </a:xfrm>
          <a:prstGeom prst="rect">
            <a:avLst/>
          </a:prstGeom>
          <a:noFill/>
        </p:spPr>
        <p:txBody>
          <a:bodyPr wrap="square" rtlCol="0">
            <a:spAutoFit/>
          </a:bodyPr>
          <a:lstStyle/>
          <a:p>
            <a:r>
              <a:rPr lang="en-US" dirty="0">
                <a:solidFill>
                  <a:srgbClr val="29835F"/>
                </a:solidFill>
                <a:latin typeface="Bahnschrift Light SemiCondensed" panose="020B0502040204020203" pitchFamily="34" charset="0"/>
              </a:rPr>
              <a:t>In this About page site users got to learn more about the restaurant. If we want to convert visitors to users, capture opportunities to work with people, and give our regular users a deeper appreciation of what we does, a well written About page is Important.</a:t>
            </a:r>
          </a:p>
        </p:txBody>
      </p:sp>
      <p:cxnSp>
        <p:nvCxnSpPr>
          <p:cNvPr id="12" name="Straight Connector 11">
            <a:extLst>
              <a:ext uri="{FF2B5EF4-FFF2-40B4-BE49-F238E27FC236}">
                <a16:creationId xmlns:a16="http://schemas.microsoft.com/office/drawing/2014/main" id="{7339044C-5829-4E4E-B245-C32C505DB17B}"/>
              </a:ext>
            </a:extLst>
          </p:cNvPr>
          <p:cNvCxnSpPr/>
          <p:nvPr/>
        </p:nvCxnSpPr>
        <p:spPr>
          <a:xfrm>
            <a:off x="2985247" y="4222376"/>
            <a:ext cx="977153" cy="844924"/>
          </a:xfrm>
          <a:prstGeom prst="line">
            <a:avLst/>
          </a:prstGeom>
          <a:ln w="19050">
            <a:solidFill>
              <a:srgbClr val="FFDE59"/>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7BA0262-D805-4C36-8287-550346A590F8}"/>
              </a:ext>
            </a:extLst>
          </p:cNvPr>
          <p:cNvCxnSpPr>
            <a:cxnSpLocks/>
          </p:cNvCxnSpPr>
          <p:nvPr/>
        </p:nvCxnSpPr>
        <p:spPr>
          <a:xfrm flipH="1">
            <a:off x="7987552" y="4180731"/>
            <a:ext cx="914399" cy="928214"/>
          </a:xfrm>
          <a:prstGeom prst="line">
            <a:avLst/>
          </a:prstGeom>
          <a:ln w="19050">
            <a:solidFill>
              <a:srgbClr val="FFDE5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BF36C09-B074-4A02-A938-D00FBDE98003}"/>
              </a:ext>
            </a:extLst>
          </p:cNvPr>
          <p:cNvCxnSpPr>
            <a:cxnSpLocks/>
          </p:cNvCxnSpPr>
          <p:nvPr/>
        </p:nvCxnSpPr>
        <p:spPr>
          <a:xfrm>
            <a:off x="5943599" y="4222376"/>
            <a:ext cx="0" cy="842128"/>
          </a:xfrm>
          <a:prstGeom prst="line">
            <a:avLst/>
          </a:prstGeom>
          <a:ln w="19050">
            <a:solidFill>
              <a:srgbClr val="FFDE59"/>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CF1DD29B-4626-4B26-BCB8-3017DC2FD834}"/>
              </a:ext>
            </a:extLst>
          </p:cNvPr>
          <p:cNvSpPr/>
          <p:nvPr/>
        </p:nvSpPr>
        <p:spPr>
          <a:xfrm>
            <a:off x="2832847" y="4075763"/>
            <a:ext cx="304800" cy="293226"/>
          </a:xfrm>
          <a:prstGeom prst="ellipse">
            <a:avLst/>
          </a:prstGeom>
          <a:noFill/>
          <a:ln>
            <a:solidFill>
              <a:srgbClr val="FFDE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2A53A50-E015-4282-90B6-0CF9B135BF64}"/>
              </a:ext>
            </a:extLst>
          </p:cNvPr>
          <p:cNvSpPr/>
          <p:nvPr/>
        </p:nvSpPr>
        <p:spPr>
          <a:xfrm>
            <a:off x="5791199" y="4075763"/>
            <a:ext cx="304800" cy="293226"/>
          </a:xfrm>
          <a:prstGeom prst="ellipse">
            <a:avLst/>
          </a:prstGeom>
          <a:noFill/>
          <a:ln>
            <a:solidFill>
              <a:srgbClr val="FFDE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98B5B21-23AA-465C-A913-904903D48AF5}"/>
              </a:ext>
            </a:extLst>
          </p:cNvPr>
          <p:cNvSpPr/>
          <p:nvPr/>
        </p:nvSpPr>
        <p:spPr>
          <a:xfrm>
            <a:off x="8749551" y="4034118"/>
            <a:ext cx="304800" cy="293226"/>
          </a:xfrm>
          <a:prstGeom prst="ellipse">
            <a:avLst/>
          </a:prstGeom>
          <a:noFill/>
          <a:ln>
            <a:solidFill>
              <a:srgbClr val="FFDE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0601E42-FDBC-4A11-9302-ADF42EE72DF9}"/>
              </a:ext>
            </a:extLst>
          </p:cNvPr>
          <p:cNvSpPr/>
          <p:nvPr/>
        </p:nvSpPr>
        <p:spPr>
          <a:xfrm>
            <a:off x="2223247" y="5064504"/>
            <a:ext cx="7395882" cy="1396253"/>
          </a:xfrm>
          <a:prstGeom prst="rect">
            <a:avLst/>
          </a:prstGeom>
          <a:noFill/>
          <a:ln w="28575">
            <a:solidFill>
              <a:srgbClr val="FFDE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2717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5EBDBF-10F7-4372-8681-85A83FA364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41DC64E2-15C5-4CE8-98C2-B922A3D534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1446" y="1408922"/>
            <a:ext cx="8938316" cy="4040156"/>
          </a:xfrm>
          <a:prstGeom prst="rect">
            <a:avLst/>
          </a:prstGeom>
        </p:spPr>
      </p:pic>
      <p:sp>
        <p:nvSpPr>
          <p:cNvPr id="6" name="TextBox 5">
            <a:extLst>
              <a:ext uri="{FF2B5EF4-FFF2-40B4-BE49-F238E27FC236}">
                <a16:creationId xmlns:a16="http://schemas.microsoft.com/office/drawing/2014/main" id="{2712AF8D-90B2-41F1-AD95-D0A691ED0898}"/>
              </a:ext>
            </a:extLst>
          </p:cNvPr>
          <p:cNvSpPr txBox="1"/>
          <p:nvPr/>
        </p:nvSpPr>
        <p:spPr>
          <a:xfrm>
            <a:off x="3361765" y="519953"/>
            <a:ext cx="5871882" cy="523220"/>
          </a:xfrm>
          <a:prstGeom prst="rect">
            <a:avLst/>
          </a:prstGeom>
          <a:noFill/>
        </p:spPr>
        <p:txBody>
          <a:bodyPr wrap="square" rtlCol="0">
            <a:spAutoFit/>
          </a:bodyPr>
          <a:lstStyle/>
          <a:p>
            <a:pPr algn="ctr"/>
            <a:r>
              <a:rPr lang="en-US" sz="2800" dirty="0">
                <a:solidFill>
                  <a:srgbClr val="FFDE59"/>
                </a:solidFill>
                <a:latin typeface="Bahnschrift SemiLight SemiConde" panose="020B0502040204020203" pitchFamily="34" charset="0"/>
              </a:rPr>
              <a:t>THIS IS OUR WEBSITE’S HOME PAGE</a:t>
            </a:r>
          </a:p>
        </p:txBody>
      </p:sp>
    </p:spTree>
    <p:extLst>
      <p:ext uri="{BB962C8B-B14F-4D97-AF65-F5344CB8AC3E}">
        <p14:creationId xmlns:p14="http://schemas.microsoft.com/office/powerpoint/2010/main" val="38674494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DC9EAC-A3AE-4590-85F3-58AD729AFD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EAF839E5-E2D8-4811-B33C-92D4B2C75C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265" y="1555684"/>
            <a:ext cx="8540035" cy="3993469"/>
          </a:xfrm>
          <a:prstGeom prst="rect">
            <a:avLst/>
          </a:prstGeom>
        </p:spPr>
      </p:pic>
      <p:sp>
        <p:nvSpPr>
          <p:cNvPr id="6" name="TextBox 5">
            <a:extLst>
              <a:ext uri="{FF2B5EF4-FFF2-40B4-BE49-F238E27FC236}">
                <a16:creationId xmlns:a16="http://schemas.microsoft.com/office/drawing/2014/main" id="{03AF8506-1DD7-4706-B0ED-585FA96004C9}"/>
              </a:ext>
            </a:extLst>
          </p:cNvPr>
          <p:cNvSpPr txBox="1"/>
          <p:nvPr/>
        </p:nvSpPr>
        <p:spPr>
          <a:xfrm>
            <a:off x="1685365" y="246837"/>
            <a:ext cx="6580094" cy="1154162"/>
          </a:xfrm>
          <a:prstGeom prst="rect">
            <a:avLst/>
          </a:prstGeom>
          <a:noFill/>
        </p:spPr>
        <p:txBody>
          <a:bodyPr wrap="square" rtlCol="0">
            <a:spAutoFit/>
          </a:bodyPr>
          <a:lstStyle/>
          <a:p>
            <a:r>
              <a:rPr lang="en-US" sz="2300" dirty="0">
                <a:solidFill>
                  <a:srgbClr val="FFDE59"/>
                </a:solidFill>
                <a:latin typeface="Bahnschrift Light SemiCondensed" panose="020B0502040204020203" pitchFamily="34" charset="0"/>
              </a:rPr>
              <a:t>In homepage after header section ,we tried to give some view of restaurant and tried to describe about food quality.</a:t>
            </a:r>
          </a:p>
        </p:txBody>
      </p:sp>
    </p:spTree>
    <p:extLst>
      <p:ext uri="{BB962C8B-B14F-4D97-AF65-F5344CB8AC3E}">
        <p14:creationId xmlns:p14="http://schemas.microsoft.com/office/powerpoint/2010/main" val="644619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EF34002-C540-4974-BF02-46DE5932D5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AE1775EB-D27C-4C06-B030-C85ECA439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24756"/>
            <a:ext cx="5486400" cy="2641364"/>
          </a:xfrm>
          <a:prstGeom prst="rect">
            <a:avLst/>
          </a:prstGeom>
        </p:spPr>
      </p:pic>
      <p:pic>
        <p:nvPicPr>
          <p:cNvPr id="9" name="Picture 8">
            <a:extLst>
              <a:ext uri="{FF2B5EF4-FFF2-40B4-BE49-F238E27FC236}">
                <a16:creationId xmlns:a16="http://schemas.microsoft.com/office/drawing/2014/main" id="{08FEB23E-D6EF-44F4-B0F6-BBC9DCCE58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5599" y="2324756"/>
            <a:ext cx="5486401" cy="2641365"/>
          </a:xfrm>
          <a:prstGeom prst="rect">
            <a:avLst/>
          </a:prstGeom>
        </p:spPr>
      </p:pic>
      <p:grpSp>
        <p:nvGrpSpPr>
          <p:cNvPr id="18" name="Group 17">
            <a:extLst>
              <a:ext uri="{FF2B5EF4-FFF2-40B4-BE49-F238E27FC236}">
                <a16:creationId xmlns:a16="http://schemas.microsoft.com/office/drawing/2014/main" id="{89EE338E-BA26-4B2D-9FD1-F0BD32E69DFB}"/>
              </a:ext>
            </a:extLst>
          </p:cNvPr>
          <p:cNvGrpSpPr/>
          <p:nvPr/>
        </p:nvGrpSpPr>
        <p:grpSpPr>
          <a:xfrm>
            <a:off x="690282" y="920468"/>
            <a:ext cx="3872753" cy="860611"/>
            <a:chOff x="690282" y="633597"/>
            <a:chExt cx="3872753" cy="860611"/>
          </a:xfrm>
        </p:grpSpPr>
        <p:sp>
          <p:nvSpPr>
            <p:cNvPr id="12" name="Rectangle 11">
              <a:extLst>
                <a:ext uri="{FF2B5EF4-FFF2-40B4-BE49-F238E27FC236}">
                  <a16:creationId xmlns:a16="http://schemas.microsoft.com/office/drawing/2014/main" id="{342E9773-3FB4-41D0-A4D5-3DA8B2BE3DF2}"/>
                </a:ext>
              </a:extLst>
            </p:cNvPr>
            <p:cNvSpPr/>
            <p:nvPr/>
          </p:nvSpPr>
          <p:spPr>
            <a:xfrm>
              <a:off x="690282" y="633597"/>
              <a:ext cx="3872753" cy="860611"/>
            </a:xfrm>
            <a:prstGeom prst="rect">
              <a:avLst/>
            </a:prstGeom>
            <a:solidFill>
              <a:srgbClr val="FFDE59"/>
            </a:solidFill>
            <a:ln>
              <a:solidFill>
                <a:srgbClr val="2983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DEDB67A-AADA-48AF-AB14-2C4AA6790356}"/>
                </a:ext>
              </a:extLst>
            </p:cNvPr>
            <p:cNvSpPr txBox="1"/>
            <p:nvPr/>
          </p:nvSpPr>
          <p:spPr>
            <a:xfrm>
              <a:off x="891987" y="740736"/>
              <a:ext cx="3469342" cy="646331"/>
            </a:xfrm>
            <a:prstGeom prst="rect">
              <a:avLst/>
            </a:prstGeom>
            <a:noFill/>
          </p:spPr>
          <p:txBody>
            <a:bodyPr wrap="square" rtlCol="0">
              <a:spAutoFit/>
            </a:bodyPr>
            <a:lstStyle/>
            <a:p>
              <a:pPr algn="ctr"/>
              <a:r>
                <a:rPr lang="en-US" dirty="0">
                  <a:solidFill>
                    <a:srgbClr val="29835F"/>
                  </a:solidFill>
                  <a:latin typeface="Bahnschrift Light SemiCondensed" panose="020B0502040204020203" pitchFamily="34" charset="0"/>
                </a:rPr>
                <a:t>We represents our “DAILY OFFERS” like this in website</a:t>
              </a:r>
            </a:p>
          </p:txBody>
        </p:sp>
      </p:grpSp>
      <p:grpSp>
        <p:nvGrpSpPr>
          <p:cNvPr id="17" name="Group 16">
            <a:extLst>
              <a:ext uri="{FF2B5EF4-FFF2-40B4-BE49-F238E27FC236}">
                <a16:creationId xmlns:a16="http://schemas.microsoft.com/office/drawing/2014/main" id="{2FCE5C81-469C-48EE-B1FA-BD831D9DF677}"/>
              </a:ext>
            </a:extLst>
          </p:cNvPr>
          <p:cNvGrpSpPr/>
          <p:nvPr/>
        </p:nvGrpSpPr>
        <p:grpSpPr>
          <a:xfrm>
            <a:off x="7682753" y="5481755"/>
            <a:ext cx="3872753" cy="860611"/>
            <a:chOff x="7664823" y="5178703"/>
            <a:chExt cx="3872753" cy="860611"/>
          </a:xfrm>
        </p:grpSpPr>
        <p:sp>
          <p:nvSpPr>
            <p:cNvPr id="13" name="Rectangle 12">
              <a:extLst>
                <a:ext uri="{FF2B5EF4-FFF2-40B4-BE49-F238E27FC236}">
                  <a16:creationId xmlns:a16="http://schemas.microsoft.com/office/drawing/2014/main" id="{5115E1F5-6583-4062-8D92-D4922A88CC31}"/>
                </a:ext>
              </a:extLst>
            </p:cNvPr>
            <p:cNvSpPr/>
            <p:nvPr/>
          </p:nvSpPr>
          <p:spPr>
            <a:xfrm>
              <a:off x="7664823" y="5178703"/>
              <a:ext cx="3872753" cy="860611"/>
            </a:xfrm>
            <a:prstGeom prst="rect">
              <a:avLst/>
            </a:prstGeom>
            <a:solidFill>
              <a:srgbClr val="FFDE59"/>
            </a:solidFill>
            <a:ln>
              <a:solidFill>
                <a:srgbClr val="2983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D73F7BFF-DFFF-4D2A-A34D-D420306D89A5}"/>
                </a:ext>
              </a:extLst>
            </p:cNvPr>
            <p:cNvSpPr txBox="1"/>
            <p:nvPr/>
          </p:nvSpPr>
          <p:spPr>
            <a:xfrm>
              <a:off x="7866528" y="5285842"/>
              <a:ext cx="3469342" cy="646331"/>
            </a:xfrm>
            <a:prstGeom prst="rect">
              <a:avLst/>
            </a:prstGeom>
            <a:noFill/>
          </p:spPr>
          <p:txBody>
            <a:bodyPr wrap="square" rtlCol="0">
              <a:spAutoFit/>
            </a:bodyPr>
            <a:lstStyle/>
            <a:p>
              <a:pPr algn="ctr"/>
              <a:r>
                <a:rPr lang="en-US" dirty="0">
                  <a:solidFill>
                    <a:srgbClr val="29835F"/>
                  </a:solidFill>
                  <a:latin typeface="Bahnschrift Light SemiCondensed" panose="020B0502040204020203" pitchFamily="34" charset="0"/>
                </a:rPr>
                <a:t>We represents our “SPECIAL OFFER” like this in website</a:t>
              </a:r>
            </a:p>
          </p:txBody>
        </p:sp>
      </p:grpSp>
      <p:cxnSp>
        <p:nvCxnSpPr>
          <p:cNvPr id="20" name="Straight Connector 19">
            <a:extLst>
              <a:ext uri="{FF2B5EF4-FFF2-40B4-BE49-F238E27FC236}">
                <a16:creationId xmlns:a16="http://schemas.microsoft.com/office/drawing/2014/main" id="{74FAA385-434E-4A1F-9BAC-E7A633F8617E}"/>
              </a:ext>
            </a:extLst>
          </p:cNvPr>
          <p:cNvCxnSpPr/>
          <p:nvPr/>
        </p:nvCxnSpPr>
        <p:spPr>
          <a:xfrm flipV="1">
            <a:off x="1999129" y="1781079"/>
            <a:ext cx="0" cy="543677"/>
          </a:xfrm>
          <a:prstGeom prst="line">
            <a:avLst/>
          </a:prstGeom>
          <a:ln w="28575">
            <a:solidFill>
              <a:srgbClr val="FFDE59"/>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73EA3AF-A207-4DBC-B4F0-42FC4CEA429E}"/>
              </a:ext>
            </a:extLst>
          </p:cNvPr>
          <p:cNvCxnSpPr/>
          <p:nvPr/>
        </p:nvCxnSpPr>
        <p:spPr>
          <a:xfrm flipV="1">
            <a:off x="3451411" y="1781079"/>
            <a:ext cx="0" cy="543677"/>
          </a:xfrm>
          <a:prstGeom prst="line">
            <a:avLst/>
          </a:prstGeom>
          <a:ln w="28575">
            <a:solidFill>
              <a:srgbClr val="FFDE59"/>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E4B9F47-FBCE-4D1F-9378-953BE3BE2C59}"/>
              </a:ext>
            </a:extLst>
          </p:cNvPr>
          <p:cNvCxnSpPr/>
          <p:nvPr/>
        </p:nvCxnSpPr>
        <p:spPr>
          <a:xfrm flipV="1">
            <a:off x="8695763" y="4966120"/>
            <a:ext cx="0" cy="543677"/>
          </a:xfrm>
          <a:prstGeom prst="line">
            <a:avLst/>
          </a:prstGeom>
          <a:ln w="28575">
            <a:solidFill>
              <a:srgbClr val="FFDE59"/>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42EA4EB-9F45-4AD4-B360-7CB324FF0784}"/>
              </a:ext>
            </a:extLst>
          </p:cNvPr>
          <p:cNvCxnSpPr/>
          <p:nvPr/>
        </p:nvCxnSpPr>
        <p:spPr>
          <a:xfrm flipV="1">
            <a:off x="10273552" y="4966119"/>
            <a:ext cx="0" cy="543677"/>
          </a:xfrm>
          <a:prstGeom prst="line">
            <a:avLst/>
          </a:prstGeom>
          <a:ln w="28575">
            <a:solidFill>
              <a:srgbClr val="FFDE5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7761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B88033-0339-4B77-8A1B-7AE0131AE7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1107E4E2-B77B-4EFE-AFB4-54060D7AA3AD}"/>
              </a:ext>
            </a:extLst>
          </p:cNvPr>
          <p:cNvSpPr/>
          <p:nvPr/>
        </p:nvSpPr>
        <p:spPr>
          <a:xfrm>
            <a:off x="2483224" y="1694329"/>
            <a:ext cx="6902823" cy="2384612"/>
          </a:xfrm>
          <a:prstGeom prst="rect">
            <a:avLst/>
          </a:prstGeom>
          <a:solidFill>
            <a:srgbClr val="FFDE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A11AD58-0D6C-47F4-8FB5-9B2444F0AA7F}"/>
              </a:ext>
            </a:extLst>
          </p:cNvPr>
          <p:cNvSpPr txBox="1"/>
          <p:nvPr/>
        </p:nvSpPr>
        <p:spPr>
          <a:xfrm>
            <a:off x="2805953" y="1900518"/>
            <a:ext cx="6409765" cy="1815882"/>
          </a:xfrm>
          <a:prstGeom prst="rect">
            <a:avLst/>
          </a:prstGeom>
          <a:noFill/>
        </p:spPr>
        <p:txBody>
          <a:bodyPr wrap="square" rtlCol="0">
            <a:spAutoFit/>
          </a:bodyPr>
          <a:lstStyle/>
          <a:p>
            <a:pPr algn="ctr"/>
            <a:r>
              <a:rPr lang="en-US" sz="2800" dirty="0">
                <a:solidFill>
                  <a:srgbClr val="29835F"/>
                </a:solidFill>
              </a:rPr>
              <a:t>AFTER KNOWING WEBSITE STRUCTURE,LET’S START EXPLORING OUR WEBSITE’S NAVBAR ,THEN WE WILL END WITH WEBSITE’S PROGRAM  CODE.</a:t>
            </a:r>
          </a:p>
        </p:txBody>
      </p:sp>
      <p:sp>
        <p:nvSpPr>
          <p:cNvPr id="6" name="Rectangle 5">
            <a:extLst>
              <a:ext uri="{FF2B5EF4-FFF2-40B4-BE49-F238E27FC236}">
                <a16:creationId xmlns:a16="http://schemas.microsoft.com/office/drawing/2014/main" id="{08A5924F-2995-4174-BE47-FA834BE92DA2}"/>
              </a:ext>
            </a:extLst>
          </p:cNvPr>
          <p:cNvSpPr/>
          <p:nvPr/>
        </p:nvSpPr>
        <p:spPr>
          <a:xfrm>
            <a:off x="2079812" y="1694329"/>
            <a:ext cx="7763435" cy="2384612"/>
          </a:xfrm>
          <a:prstGeom prst="rect">
            <a:avLst/>
          </a:prstGeom>
          <a:noFill/>
          <a:ln w="38100">
            <a:solidFill>
              <a:srgbClr val="FFDE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6926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50A702-05EB-4049-A960-F08AA240C2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2C7F77CE-7FD2-4A3F-A9F0-C68ADC6915CD}"/>
              </a:ext>
            </a:extLst>
          </p:cNvPr>
          <p:cNvPicPr>
            <a:picLocks noChangeAspect="1"/>
          </p:cNvPicPr>
          <p:nvPr/>
        </p:nvPicPr>
        <p:blipFill rotWithShape="1">
          <a:blip r:embed="rId3">
            <a:extLst>
              <a:ext uri="{28A0092B-C50C-407E-A947-70E740481C1C}">
                <a14:useLocalDpi xmlns:a14="http://schemas.microsoft.com/office/drawing/2010/main" val="0"/>
              </a:ext>
            </a:extLst>
          </a:blip>
          <a:srcRect b="87832"/>
          <a:stretch/>
        </p:blipFill>
        <p:spPr>
          <a:xfrm>
            <a:off x="1626842" y="1265487"/>
            <a:ext cx="8938316" cy="491596"/>
          </a:xfrm>
          <a:prstGeom prst="rect">
            <a:avLst/>
          </a:prstGeom>
        </p:spPr>
      </p:pic>
      <p:sp>
        <p:nvSpPr>
          <p:cNvPr id="5" name="TextBox 4">
            <a:extLst>
              <a:ext uri="{FF2B5EF4-FFF2-40B4-BE49-F238E27FC236}">
                <a16:creationId xmlns:a16="http://schemas.microsoft.com/office/drawing/2014/main" id="{65ABF23A-0188-4A75-80FD-CFB4E2E9E878}"/>
              </a:ext>
            </a:extLst>
          </p:cNvPr>
          <p:cNvSpPr txBox="1"/>
          <p:nvPr/>
        </p:nvSpPr>
        <p:spPr>
          <a:xfrm>
            <a:off x="3290047" y="537882"/>
            <a:ext cx="5253318" cy="584775"/>
          </a:xfrm>
          <a:prstGeom prst="rect">
            <a:avLst/>
          </a:prstGeom>
          <a:noFill/>
        </p:spPr>
        <p:txBody>
          <a:bodyPr wrap="square" rtlCol="0">
            <a:spAutoFit/>
          </a:bodyPr>
          <a:lstStyle/>
          <a:p>
            <a:pPr algn="ctr"/>
            <a:r>
              <a:rPr lang="en-US" sz="3200" u="sng" dirty="0">
                <a:solidFill>
                  <a:srgbClr val="FFDE59"/>
                </a:solidFill>
              </a:rPr>
              <a:t>NAVBAR INTRODUCTION</a:t>
            </a:r>
          </a:p>
        </p:txBody>
      </p:sp>
      <p:cxnSp>
        <p:nvCxnSpPr>
          <p:cNvPr id="8" name="Straight Arrow Connector 7">
            <a:extLst>
              <a:ext uri="{FF2B5EF4-FFF2-40B4-BE49-F238E27FC236}">
                <a16:creationId xmlns:a16="http://schemas.microsoft.com/office/drawing/2014/main" id="{65C1DDD8-22FD-4AF1-B0F5-8BFF717135F3}"/>
              </a:ext>
            </a:extLst>
          </p:cNvPr>
          <p:cNvCxnSpPr/>
          <p:nvPr/>
        </p:nvCxnSpPr>
        <p:spPr>
          <a:xfrm>
            <a:off x="6096000" y="1740387"/>
            <a:ext cx="0" cy="1156446"/>
          </a:xfrm>
          <a:prstGeom prst="straightConnector1">
            <a:avLst/>
          </a:prstGeom>
          <a:ln w="28575" cap="flat" cmpd="sng" algn="ctr">
            <a:solidFill>
              <a:srgbClr val="FFDE59"/>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 name="TextBox 8">
            <a:extLst>
              <a:ext uri="{FF2B5EF4-FFF2-40B4-BE49-F238E27FC236}">
                <a16:creationId xmlns:a16="http://schemas.microsoft.com/office/drawing/2014/main" id="{CD7766C0-EC93-484A-9379-4EFCD099E634}"/>
              </a:ext>
            </a:extLst>
          </p:cNvPr>
          <p:cNvSpPr txBox="1"/>
          <p:nvPr/>
        </p:nvSpPr>
        <p:spPr>
          <a:xfrm flipH="1">
            <a:off x="4851336" y="3039819"/>
            <a:ext cx="2746722" cy="461665"/>
          </a:xfrm>
          <a:prstGeom prst="rect">
            <a:avLst/>
          </a:prstGeom>
          <a:noFill/>
        </p:spPr>
        <p:txBody>
          <a:bodyPr wrap="square" rtlCol="0">
            <a:spAutoFit/>
          </a:bodyPr>
          <a:lstStyle/>
          <a:p>
            <a:r>
              <a:rPr lang="en-US" sz="2400" dirty="0">
                <a:solidFill>
                  <a:srgbClr val="FFDE59"/>
                </a:solidFill>
                <a:latin typeface="Bahnschrift SemiLight SemiConde" panose="020B0502040204020203" pitchFamily="34" charset="0"/>
              </a:rPr>
              <a:t>1.HOME</a:t>
            </a:r>
          </a:p>
        </p:txBody>
      </p:sp>
      <p:sp>
        <p:nvSpPr>
          <p:cNvPr id="11" name="TextBox 10">
            <a:extLst>
              <a:ext uri="{FF2B5EF4-FFF2-40B4-BE49-F238E27FC236}">
                <a16:creationId xmlns:a16="http://schemas.microsoft.com/office/drawing/2014/main" id="{34D5DBBC-287B-4468-838C-1C077B875846}"/>
              </a:ext>
            </a:extLst>
          </p:cNvPr>
          <p:cNvSpPr txBox="1"/>
          <p:nvPr/>
        </p:nvSpPr>
        <p:spPr>
          <a:xfrm flipH="1">
            <a:off x="4851336" y="3443268"/>
            <a:ext cx="2746722" cy="461665"/>
          </a:xfrm>
          <a:prstGeom prst="rect">
            <a:avLst/>
          </a:prstGeom>
          <a:noFill/>
        </p:spPr>
        <p:txBody>
          <a:bodyPr wrap="square" rtlCol="0">
            <a:spAutoFit/>
          </a:bodyPr>
          <a:lstStyle/>
          <a:p>
            <a:r>
              <a:rPr lang="en-US" sz="2400" dirty="0">
                <a:solidFill>
                  <a:srgbClr val="FFDE59"/>
                </a:solidFill>
                <a:latin typeface="Bahnschrift SemiLight SemiConde" panose="020B0502040204020203" pitchFamily="34" charset="0"/>
              </a:rPr>
              <a:t>2.POPULER-FOOD</a:t>
            </a:r>
          </a:p>
        </p:txBody>
      </p:sp>
      <p:sp>
        <p:nvSpPr>
          <p:cNvPr id="16" name="TextBox 15">
            <a:extLst>
              <a:ext uri="{FF2B5EF4-FFF2-40B4-BE49-F238E27FC236}">
                <a16:creationId xmlns:a16="http://schemas.microsoft.com/office/drawing/2014/main" id="{CC146FA3-3394-4DF2-A15E-5917DA7422C2}"/>
              </a:ext>
            </a:extLst>
          </p:cNvPr>
          <p:cNvSpPr txBox="1"/>
          <p:nvPr/>
        </p:nvSpPr>
        <p:spPr>
          <a:xfrm flipH="1">
            <a:off x="4851336" y="3918909"/>
            <a:ext cx="2746722" cy="461665"/>
          </a:xfrm>
          <a:prstGeom prst="rect">
            <a:avLst/>
          </a:prstGeom>
          <a:noFill/>
        </p:spPr>
        <p:txBody>
          <a:bodyPr wrap="square" rtlCol="0">
            <a:spAutoFit/>
          </a:bodyPr>
          <a:lstStyle/>
          <a:p>
            <a:r>
              <a:rPr lang="en-US" sz="2400" dirty="0">
                <a:solidFill>
                  <a:srgbClr val="FFDE59"/>
                </a:solidFill>
                <a:latin typeface="Bahnschrift SemiLight SemiConde" panose="020B0502040204020203" pitchFamily="34" charset="0"/>
              </a:rPr>
              <a:t>3.DRINKS</a:t>
            </a:r>
          </a:p>
        </p:txBody>
      </p:sp>
      <p:sp>
        <p:nvSpPr>
          <p:cNvPr id="17" name="TextBox 16">
            <a:extLst>
              <a:ext uri="{FF2B5EF4-FFF2-40B4-BE49-F238E27FC236}">
                <a16:creationId xmlns:a16="http://schemas.microsoft.com/office/drawing/2014/main" id="{21F2C321-FC0D-47FD-B1BB-AD42BABDA854}"/>
              </a:ext>
            </a:extLst>
          </p:cNvPr>
          <p:cNvSpPr txBox="1"/>
          <p:nvPr/>
        </p:nvSpPr>
        <p:spPr>
          <a:xfrm flipH="1">
            <a:off x="4851336" y="4408526"/>
            <a:ext cx="2746722" cy="461665"/>
          </a:xfrm>
          <a:prstGeom prst="rect">
            <a:avLst/>
          </a:prstGeom>
          <a:noFill/>
        </p:spPr>
        <p:txBody>
          <a:bodyPr wrap="square" rtlCol="0">
            <a:spAutoFit/>
          </a:bodyPr>
          <a:lstStyle/>
          <a:p>
            <a:r>
              <a:rPr lang="en-US" sz="2400" dirty="0">
                <a:solidFill>
                  <a:srgbClr val="FFDE59"/>
                </a:solidFill>
                <a:latin typeface="Bahnschrift SemiLight SemiConde" panose="020B0502040204020203" pitchFamily="34" charset="0"/>
              </a:rPr>
              <a:t>4.FAST-FOOD</a:t>
            </a:r>
          </a:p>
        </p:txBody>
      </p:sp>
      <p:sp>
        <p:nvSpPr>
          <p:cNvPr id="18" name="TextBox 17">
            <a:extLst>
              <a:ext uri="{FF2B5EF4-FFF2-40B4-BE49-F238E27FC236}">
                <a16:creationId xmlns:a16="http://schemas.microsoft.com/office/drawing/2014/main" id="{953BD768-E15E-42C3-8949-9C8608CD1CDF}"/>
              </a:ext>
            </a:extLst>
          </p:cNvPr>
          <p:cNvSpPr txBox="1"/>
          <p:nvPr/>
        </p:nvSpPr>
        <p:spPr>
          <a:xfrm flipH="1">
            <a:off x="4851336" y="4898143"/>
            <a:ext cx="2746722" cy="461665"/>
          </a:xfrm>
          <a:prstGeom prst="rect">
            <a:avLst/>
          </a:prstGeom>
          <a:noFill/>
        </p:spPr>
        <p:txBody>
          <a:bodyPr wrap="square" rtlCol="0">
            <a:spAutoFit/>
          </a:bodyPr>
          <a:lstStyle/>
          <a:p>
            <a:r>
              <a:rPr lang="en-US" sz="2400" dirty="0">
                <a:solidFill>
                  <a:srgbClr val="FFDE59"/>
                </a:solidFill>
                <a:latin typeface="Bahnschrift SemiLight SemiConde" panose="020B0502040204020203" pitchFamily="34" charset="0"/>
              </a:rPr>
              <a:t>5.FOOD MENU</a:t>
            </a:r>
          </a:p>
        </p:txBody>
      </p:sp>
      <p:sp>
        <p:nvSpPr>
          <p:cNvPr id="19" name="TextBox 18">
            <a:extLst>
              <a:ext uri="{FF2B5EF4-FFF2-40B4-BE49-F238E27FC236}">
                <a16:creationId xmlns:a16="http://schemas.microsoft.com/office/drawing/2014/main" id="{269CA3E5-057C-4414-835C-B8AEA70F8828}"/>
              </a:ext>
            </a:extLst>
          </p:cNvPr>
          <p:cNvSpPr txBox="1"/>
          <p:nvPr/>
        </p:nvSpPr>
        <p:spPr>
          <a:xfrm flipH="1">
            <a:off x="4851336" y="5362356"/>
            <a:ext cx="2746722" cy="461665"/>
          </a:xfrm>
          <a:prstGeom prst="rect">
            <a:avLst/>
          </a:prstGeom>
          <a:noFill/>
        </p:spPr>
        <p:txBody>
          <a:bodyPr wrap="square" rtlCol="0">
            <a:spAutoFit/>
          </a:bodyPr>
          <a:lstStyle/>
          <a:p>
            <a:r>
              <a:rPr lang="en-US" sz="2400" dirty="0">
                <a:solidFill>
                  <a:srgbClr val="FFDE59"/>
                </a:solidFill>
                <a:latin typeface="Bahnschrift SemiLight SemiConde" panose="020B0502040204020203" pitchFamily="34" charset="0"/>
              </a:rPr>
              <a:t>6.ABOUT</a:t>
            </a:r>
          </a:p>
        </p:txBody>
      </p:sp>
      <p:sp>
        <p:nvSpPr>
          <p:cNvPr id="25" name="Rectangle: Rounded Corners 24">
            <a:extLst>
              <a:ext uri="{FF2B5EF4-FFF2-40B4-BE49-F238E27FC236}">
                <a16:creationId xmlns:a16="http://schemas.microsoft.com/office/drawing/2014/main" id="{0AA2C384-F079-4DE4-8944-A56F51BBA494}"/>
              </a:ext>
            </a:extLst>
          </p:cNvPr>
          <p:cNvSpPr/>
          <p:nvPr/>
        </p:nvSpPr>
        <p:spPr>
          <a:xfrm>
            <a:off x="4567978" y="3112558"/>
            <a:ext cx="2580592" cy="2711463"/>
          </a:xfrm>
          <a:prstGeom prst="roundRect">
            <a:avLst>
              <a:gd name="adj" fmla="val 8649"/>
            </a:avLst>
          </a:prstGeom>
          <a:noFill/>
          <a:ln w="38100">
            <a:solidFill>
              <a:srgbClr val="2983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D3EC0D81-A213-4B02-A3AB-1F3D38A9232E}"/>
              </a:ext>
            </a:extLst>
          </p:cNvPr>
          <p:cNvSpPr/>
          <p:nvPr/>
        </p:nvSpPr>
        <p:spPr>
          <a:xfrm>
            <a:off x="4567978" y="2952044"/>
            <a:ext cx="2863950" cy="3088833"/>
          </a:xfrm>
          <a:prstGeom prst="roundRect">
            <a:avLst>
              <a:gd name="adj" fmla="val 8649"/>
            </a:avLst>
          </a:prstGeom>
          <a:noFill/>
          <a:ln w="38100">
            <a:solidFill>
              <a:srgbClr val="FFDE59"/>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8247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2AA675-D3F0-42DB-9DB1-C26E072546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36CEAB86-CC84-412A-BA5B-A3D7A27A2C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07109"/>
            <a:ext cx="4316759" cy="2335001"/>
          </a:xfrm>
          <a:prstGeom prst="rect">
            <a:avLst/>
          </a:prstGeom>
        </p:spPr>
      </p:pic>
      <p:grpSp>
        <p:nvGrpSpPr>
          <p:cNvPr id="16" name="Group 15">
            <a:extLst>
              <a:ext uri="{FF2B5EF4-FFF2-40B4-BE49-F238E27FC236}">
                <a16:creationId xmlns:a16="http://schemas.microsoft.com/office/drawing/2014/main" id="{8F166752-75B7-4BFD-B001-5DBE910AA3DB}"/>
              </a:ext>
            </a:extLst>
          </p:cNvPr>
          <p:cNvGrpSpPr/>
          <p:nvPr/>
        </p:nvGrpSpPr>
        <p:grpSpPr>
          <a:xfrm>
            <a:off x="7846141" y="2807108"/>
            <a:ext cx="4345859" cy="2335001"/>
            <a:chOff x="8308259" y="1823847"/>
            <a:chExt cx="4345859" cy="2546745"/>
          </a:xfrm>
        </p:grpSpPr>
        <p:pic>
          <p:nvPicPr>
            <p:cNvPr id="7" name="Picture 6">
              <a:extLst>
                <a:ext uri="{FF2B5EF4-FFF2-40B4-BE49-F238E27FC236}">
                  <a16:creationId xmlns:a16="http://schemas.microsoft.com/office/drawing/2014/main" id="{2F27C811-3B37-4EEB-97FF-C7053D25B6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8259" y="2040158"/>
              <a:ext cx="4345858" cy="2330434"/>
            </a:xfrm>
            <a:prstGeom prst="rect">
              <a:avLst/>
            </a:prstGeom>
          </p:spPr>
        </p:pic>
        <p:pic>
          <p:nvPicPr>
            <p:cNvPr id="15" name="Picture 14">
              <a:extLst>
                <a:ext uri="{FF2B5EF4-FFF2-40B4-BE49-F238E27FC236}">
                  <a16:creationId xmlns:a16="http://schemas.microsoft.com/office/drawing/2014/main" id="{C5169416-BFBA-4956-9C0E-D50D862A636C}"/>
                </a:ext>
              </a:extLst>
            </p:cNvPr>
            <p:cNvPicPr>
              <a:picLocks noChangeAspect="1"/>
            </p:cNvPicPr>
            <p:nvPr/>
          </p:nvPicPr>
          <p:blipFill rotWithShape="1">
            <a:blip r:embed="rId3">
              <a:extLst>
                <a:ext uri="{28A0092B-C50C-407E-A947-70E740481C1C}">
                  <a14:useLocalDpi xmlns:a14="http://schemas.microsoft.com/office/drawing/2010/main" val="0"/>
                </a:ext>
              </a:extLst>
            </a:blip>
            <a:srcRect b="90736"/>
            <a:stretch/>
          </p:blipFill>
          <p:spPr>
            <a:xfrm>
              <a:off x="8308260" y="1823847"/>
              <a:ext cx="4345858" cy="216311"/>
            </a:xfrm>
            <a:prstGeom prst="rect">
              <a:avLst/>
            </a:prstGeom>
          </p:spPr>
        </p:pic>
      </p:grpSp>
      <p:sp>
        <p:nvSpPr>
          <p:cNvPr id="17" name="Rectangle 16">
            <a:extLst>
              <a:ext uri="{FF2B5EF4-FFF2-40B4-BE49-F238E27FC236}">
                <a16:creationId xmlns:a16="http://schemas.microsoft.com/office/drawing/2014/main" id="{A83D92AC-F8A9-4F6F-B51F-356694EA0E9A}"/>
              </a:ext>
            </a:extLst>
          </p:cNvPr>
          <p:cNvSpPr/>
          <p:nvPr/>
        </p:nvSpPr>
        <p:spPr>
          <a:xfrm>
            <a:off x="4316759" y="2807108"/>
            <a:ext cx="3529381" cy="2335001"/>
          </a:xfrm>
          <a:prstGeom prst="rect">
            <a:avLst/>
          </a:prstGeom>
          <a:solidFill>
            <a:srgbClr val="29835F"/>
          </a:solidFill>
          <a:ln w="19050">
            <a:solidFill>
              <a:srgbClr val="FFDE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2AED3781-0692-42BA-8D68-388A087C2C92}"/>
              </a:ext>
            </a:extLst>
          </p:cNvPr>
          <p:cNvPicPr>
            <a:picLocks noChangeAspect="1"/>
          </p:cNvPicPr>
          <p:nvPr/>
        </p:nvPicPr>
        <p:blipFill rotWithShape="1">
          <a:blip r:embed="rId5">
            <a:extLst>
              <a:ext uri="{28A0092B-C50C-407E-A947-70E740481C1C}">
                <a14:useLocalDpi xmlns:a14="http://schemas.microsoft.com/office/drawing/2010/main" val="0"/>
              </a:ext>
            </a:extLst>
          </a:blip>
          <a:srcRect b="87832"/>
          <a:stretch/>
        </p:blipFill>
        <p:spPr>
          <a:xfrm>
            <a:off x="1413778" y="1157756"/>
            <a:ext cx="8938316" cy="491596"/>
          </a:xfrm>
          <a:prstGeom prst="rect">
            <a:avLst/>
          </a:prstGeom>
        </p:spPr>
      </p:pic>
      <p:sp>
        <p:nvSpPr>
          <p:cNvPr id="19" name="Rectangle: Rounded Corners 18">
            <a:extLst>
              <a:ext uri="{FF2B5EF4-FFF2-40B4-BE49-F238E27FC236}">
                <a16:creationId xmlns:a16="http://schemas.microsoft.com/office/drawing/2014/main" id="{8C312B15-6F38-417C-84D3-20551A9742F1}"/>
              </a:ext>
            </a:extLst>
          </p:cNvPr>
          <p:cNvSpPr/>
          <p:nvPr/>
        </p:nvSpPr>
        <p:spPr>
          <a:xfrm>
            <a:off x="4545367" y="1157756"/>
            <a:ext cx="1093433" cy="449102"/>
          </a:xfrm>
          <a:prstGeom prst="roundRect">
            <a:avLst/>
          </a:prstGeom>
          <a:solidFill>
            <a:srgbClr val="FFD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64A1D95-3F99-4E3B-ABBC-7EABFFFBBE5B}"/>
              </a:ext>
            </a:extLst>
          </p:cNvPr>
          <p:cNvSpPr txBox="1"/>
          <p:nvPr/>
        </p:nvSpPr>
        <p:spPr>
          <a:xfrm>
            <a:off x="4545367" y="1243807"/>
            <a:ext cx="1328691" cy="276999"/>
          </a:xfrm>
          <a:prstGeom prst="rect">
            <a:avLst/>
          </a:prstGeom>
          <a:noFill/>
        </p:spPr>
        <p:txBody>
          <a:bodyPr wrap="square" rtlCol="0">
            <a:spAutoFit/>
          </a:bodyPr>
          <a:lstStyle/>
          <a:p>
            <a:r>
              <a:rPr lang="en-US" sz="1200" b="1" dirty="0">
                <a:solidFill>
                  <a:srgbClr val="29835F"/>
                </a:solidFill>
                <a:latin typeface="Arial Narrow" panose="020B0606020202030204" pitchFamily="34" charset="0"/>
              </a:rPr>
              <a:t>POPULAR FOOD</a:t>
            </a:r>
          </a:p>
        </p:txBody>
      </p:sp>
      <p:grpSp>
        <p:nvGrpSpPr>
          <p:cNvPr id="21" name="Group 20">
            <a:extLst>
              <a:ext uri="{FF2B5EF4-FFF2-40B4-BE49-F238E27FC236}">
                <a16:creationId xmlns:a16="http://schemas.microsoft.com/office/drawing/2014/main" id="{4ADDF32D-2B9D-4300-A8F8-C9CE539113E8}"/>
              </a:ext>
            </a:extLst>
          </p:cNvPr>
          <p:cNvGrpSpPr/>
          <p:nvPr/>
        </p:nvGrpSpPr>
        <p:grpSpPr>
          <a:xfrm>
            <a:off x="2585641" y="90531"/>
            <a:ext cx="5936922" cy="657921"/>
            <a:chOff x="3393054" y="78059"/>
            <a:chExt cx="4717917" cy="657921"/>
          </a:xfrm>
        </p:grpSpPr>
        <p:grpSp>
          <p:nvGrpSpPr>
            <p:cNvPr id="22" name="Group 21">
              <a:extLst>
                <a:ext uri="{FF2B5EF4-FFF2-40B4-BE49-F238E27FC236}">
                  <a16:creationId xmlns:a16="http://schemas.microsoft.com/office/drawing/2014/main" id="{B04750E1-FE42-409D-A0B0-96EADC47BEE5}"/>
                </a:ext>
              </a:extLst>
            </p:cNvPr>
            <p:cNvGrpSpPr/>
            <p:nvPr/>
          </p:nvGrpSpPr>
          <p:grpSpPr>
            <a:xfrm>
              <a:off x="3393055" y="78059"/>
              <a:ext cx="4717916" cy="584775"/>
              <a:chOff x="3589507" y="368535"/>
              <a:chExt cx="4717916" cy="584775"/>
            </a:xfrm>
          </p:grpSpPr>
          <p:sp>
            <p:nvSpPr>
              <p:cNvPr id="24" name="Rectangle 23">
                <a:extLst>
                  <a:ext uri="{FF2B5EF4-FFF2-40B4-BE49-F238E27FC236}">
                    <a16:creationId xmlns:a16="http://schemas.microsoft.com/office/drawing/2014/main" id="{A8CA7DED-79B5-412A-9A2C-82CA11D65216}"/>
                  </a:ext>
                </a:extLst>
              </p:cNvPr>
              <p:cNvSpPr/>
              <p:nvPr/>
            </p:nvSpPr>
            <p:spPr>
              <a:xfrm>
                <a:off x="3589507" y="486383"/>
                <a:ext cx="4717916" cy="466927"/>
              </a:xfrm>
              <a:prstGeom prst="rect">
                <a:avLst/>
              </a:prstGeom>
              <a:solidFill>
                <a:srgbClr val="FFD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B7F0261-2D18-4153-AD8F-EA338032CE8C}"/>
                  </a:ext>
                </a:extLst>
              </p:cNvPr>
              <p:cNvSpPr txBox="1"/>
              <p:nvPr/>
            </p:nvSpPr>
            <p:spPr>
              <a:xfrm>
                <a:off x="3589507" y="368535"/>
                <a:ext cx="4717915" cy="584775"/>
              </a:xfrm>
              <a:prstGeom prst="rect">
                <a:avLst/>
              </a:prstGeom>
              <a:noFill/>
            </p:spPr>
            <p:txBody>
              <a:bodyPr wrap="square" rtlCol="0">
                <a:spAutoFit/>
              </a:bodyPr>
              <a:lstStyle/>
              <a:p>
                <a:pPr algn="ctr"/>
                <a:r>
                  <a:rPr lang="en-US" sz="3200" dirty="0">
                    <a:solidFill>
                      <a:srgbClr val="29835F"/>
                    </a:solidFill>
                    <a:latin typeface="Bahnschrift Light" panose="020B0502040204020203" pitchFamily="34" charset="0"/>
                  </a:rPr>
                  <a:t>Let’s Explore Popular Food </a:t>
                </a:r>
              </a:p>
            </p:txBody>
          </p:sp>
        </p:grpSp>
        <p:sp>
          <p:nvSpPr>
            <p:cNvPr id="23" name="Rectangle 22">
              <a:extLst>
                <a:ext uri="{FF2B5EF4-FFF2-40B4-BE49-F238E27FC236}">
                  <a16:creationId xmlns:a16="http://schemas.microsoft.com/office/drawing/2014/main" id="{1EB3CA66-4CF4-4E94-9B67-C0D4F9504372}"/>
                </a:ext>
              </a:extLst>
            </p:cNvPr>
            <p:cNvSpPr/>
            <p:nvPr/>
          </p:nvSpPr>
          <p:spPr>
            <a:xfrm>
              <a:off x="3393054" y="78059"/>
              <a:ext cx="4717916" cy="657921"/>
            </a:xfrm>
            <a:prstGeom prst="rect">
              <a:avLst/>
            </a:prstGeom>
            <a:noFill/>
            <a:ln>
              <a:solidFill>
                <a:srgbClr val="FFDE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TextBox 25">
            <a:extLst>
              <a:ext uri="{FF2B5EF4-FFF2-40B4-BE49-F238E27FC236}">
                <a16:creationId xmlns:a16="http://schemas.microsoft.com/office/drawing/2014/main" id="{DEF11F44-3C20-4E57-B8E6-B974943EA053}"/>
              </a:ext>
            </a:extLst>
          </p:cNvPr>
          <p:cNvSpPr txBox="1"/>
          <p:nvPr/>
        </p:nvSpPr>
        <p:spPr>
          <a:xfrm>
            <a:off x="4447713" y="3005434"/>
            <a:ext cx="3213716" cy="1631216"/>
          </a:xfrm>
          <a:prstGeom prst="rect">
            <a:avLst/>
          </a:prstGeom>
          <a:noFill/>
        </p:spPr>
        <p:txBody>
          <a:bodyPr wrap="square" rtlCol="0">
            <a:spAutoFit/>
          </a:bodyPr>
          <a:lstStyle/>
          <a:p>
            <a:pPr algn="ctr"/>
            <a:r>
              <a:rPr lang="en-US" sz="2000" dirty="0">
                <a:solidFill>
                  <a:srgbClr val="FFDE59"/>
                </a:solidFill>
                <a:latin typeface="Bahnschrift Light" panose="020B0502040204020203" pitchFamily="34" charset="0"/>
              </a:rPr>
              <a:t>THIS ARE ALLTIME FAVOURITE FOOD ITEMS FROM OUR RESTAURANT INCLUDING CUSTOMER FEEDBACK</a:t>
            </a:r>
          </a:p>
        </p:txBody>
      </p:sp>
      <p:sp>
        <p:nvSpPr>
          <p:cNvPr id="27" name="Rectangle 26">
            <a:extLst>
              <a:ext uri="{FF2B5EF4-FFF2-40B4-BE49-F238E27FC236}">
                <a16:creationId xmlns:a16="http://schemas.microsoft.com/office/drawing/2014/main" id="{D5768C54-B7F2-4CCE-9FEB-AA1C463CE544}"/>
              </a:ext>
            </a:extLst>
          </p:cNvPr>
          <p:cNvSpPr/>
          <p:nvPr/>
        </p:nvSpPr>
        <p:spPr>
          <a:xfrm>
            <a:off x="4545367" y="4636650"/>
            <a:ext cx="2982897" cy="45719"/>
          </a:xfrm>
          <a:prstGeom prst="rect">
            <a:avLst/>
          </a:prstGeom>
          <a:solidFill>
            <a:srgbClr val="FFD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8517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5D7862-B247-4DB9-A0F0-4AFA55AAF5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9" name="Group 8">
            <a:extLst>
              <a:ext uri="{FF2B5EF4-FFF2-40B4-BE49-F238E27FC236}">
                <a16:creationId xmlns:a16="http://schemas.microsoft.com/office/drawing/2014/main" id="{3D44754B-3B5F-48F6-BF3A-14126A131EF8}"/>
              </a:ext>
            </a:extLst>
          </p:cNvPr>
          <p:cNvGrpSpPr/>
          <p:nvPr/>
        </p:nvGrpSpPr>
        <p:grpSpPr>
          <a:xfrm>
            <a:off x="1489190" y="1080431"/>
            <a:ext cx="8938316" cy="491596"/>
            <a:chOff x="1794827" y="909100"/>
            <a:chExt cx="8938316" cy="491596"/>
          </a:xfrm>
        </p:grpSpPr>
        <p:grpSp>
          <p:nvGrpSpPr>
            <p:cNvPr id="4" name="Group 3">
              <a:extLst>
                <a:ext uri="{FF2B5EF4-FFF2-40B4-BE49-F238E27FC236}">
                  <a16:creationId xmlns:a16="http://schemas.microsoft.com/office/drawing/2014/main" id="{2E266740-1FEA-43B4-AB4C-ADEF2C1519A5}"/>
                </a:ext>
              </a:extLst>
            </p:cNvPr>
            <p:cNvGrpSpPr/>
            <p:nvPr/>
          </p:nvGrpSpPr>
          <p:grpSpPr>
            <a:xfrm>
              <a:off x="1794827" y="909100"/>
              <a:ext cx="8938316" cy="491596"/>
              <a:chOff x="1549020" y="702623"/>
              <a:chExt cx="8938316" cy="491596"/>
            </a:xfrm>
          </p:grpSpPr>
          <p:pic>
            <p:nvPicPr>
              <p:cNvPr id="5" name="Picture 4">
                <a:extLst>
                  <a:ext uri="{FF2B5EF4-FFF2-40B4-BE49-F238E27FC236}">
                    <a16:creationId xmlns:a16="http://schemas.microsoft.com/office/drawing/2014/main" id="{0DD05E76-2605-43C1-B1B3-AD41EC4BD48E}"/>
                  </a:ext>
                </a:extLst>
              </p:cNvPr>
              <p:cNvPicPr>
                <a:picLocks noChangeAspect="1"/>
              </p:cNvPicPr>
              <p:nvPr/>
            </p:nvPicPr>
            <p:blipFill rotWithShape="1">
              <a:blip r:embed="rId3">
                <a:extLst>
                  <a:ext uri="{28A0092B-C50C-407E-A947-70E740481C1C}">
                    <a14:useLocalDpi xmlns:a14="http://schemas.microsoft.com/office/drawing/2010/main" val="0"/>
                  </a:ext>
                </a:extLst>
              </a:blip>
              <a:srcRect b="87832"/>
              <a:stretch/>
            </p:blipFill>
            <p:spPr>
              <a:xfrm>
                <a:off x="1549020" y="702623"/>
                <a:ext cx="8938316" cy="491596"/>
              </a:xfrm>
              <a:prstGeom prst="rect">
                <a:avLst/>
              </a:prstGeom>
            </p:spPr>
          </p:pic>
          <p:sp>
            <p:nvSpPr>
              <p:cNvPr id="6" name="Rectangle: Rounded Corners 5">
                <a:extLst>
                  <a:ext uri="{FF2B5EF4-FFF2-40B4-BE49-F238E27FC236}">
                    <a16:creationId xmlns:a16="http://schemas.microsoft.com/office/drawing/2014/main" id="{98776B98-4D9A-4506-B0D0-E39CD444D026}"/>
                  </a:ext>
                </a:extLst>
              </p:cNvPr>
              <p:cNvSpPr/>
              <p:nvPr/>
            </p:nvSpPr>
            <p:spPr>
              <a:xfrm>
                <a:off x="5771292" y="702623"/>
                <a:ext cx="649416" cy="491596"/>
              </a:xfrm>
              <a:prstGeom prst="roundRect">
                <a:avLst/>
              </a:prstGeom>
              <a:solidFill>
                <a:srgbClr val="FFDE5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grpSp>
        <p:sp>
          <p:nvSpPr>
            <p:cNvPr id="7" name="TextBox 6">
              <a:extLst>
                <a:ext uri="{FF2B5EF4-FFF2-40B4-BE49-F238E27FC236}">
                  <a16:creationId xmlns:a16="http://schemas.microsoft.com/office/drawing/2014/main" id="{C88036DA-EAFF-406F-9175-6A6B18F45E49}"/>
                </a:ext>
              </a:extLst>
            </p:cNvPr>
            <p:cNvSpPr txBox="1"/>
            <p:nvPr/>
          </p:nvSpPr>
          <p:spPr>
            <a:xfrm>
              <a:off x="5948273" y="1001009"/>
              <a:ext cx="947398" cy="307777"/>
            </a:xfrm>
            <a:prstGeom prst="rect">
              <a:avLst/>
            </a:prstGeom>
            <a:noFill/>
          </p:spPr>
          <p:txBody>
            <a:bodyPr wrap="square" rtlCol="0">
              <a:spAutoFit/>
            </a:bodyPr>
            <a:lstStyle/>
            <a:p>
              <a:r>
                <a:rPr lang="en-US" sz="1400" b="1" dirty="0">
                  <a:solidFill>
                    <a:srgbClr val="29835F"/>
                  </a:solidFill>
                </a:rPr>
                <a:t>DRINKS</a:t>
              </a:r>
            </a:p>
          </p:txBody>
        </p:sp>
      </p:grpSp>
      <p:sp>
        <p:nvSpPr>
          <p:cNvPr id="14" name="Rectangle: Rounded Corners 13">
            <a:extLst>
              <a:ext uri="{FF2B5EF4-FFF2-40B4-BE49-F238E27FC236}">
                <a16:creationId xmlns:a16="http://schemas.microsoft.com/office/drawing/2014/main" id="{04D28F22-3E3F-4CD9-A10F-41C97EEA7767}"/>
              </a:ext>
            </a:extLst>
          </p:cNvPr>
          <p:cNvSpPr/>
          <p:nvPr/>
        </p:nvSpPr>
        <p:spPr>
          <a:xfrm>
            <a:off x="3759919" y="1956619"/>
            <a:ext cx="4794146" cy="491596"/>
          </a:xfrm>
          <a:prstGeom prst="roundRect">
            <a:avLst>
              <a:gd name="adj" fmla="val 50000"/>
            </a:avLst>
          </a:prstGeom>
          <a:solidFill>
            <a:srgbClr val="298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525D8E8E-0046-45F0-AC51-379F19635650}"/>
              </a:ext>
            </a:extLst>
          </p:cNvPr>
          <p:cNvSpPr txBox="1"/>
          <p:nvPr/>
        </p:nvSpPr>
        <p:spPr>
          <a:xfrm>
            <a:off x="2634190" y="1956619"/>
            <a:ext cx="7040751" cy="553998"/>
          </a:xfrm>
          <a:prstGeom prst="rect">
            <a:avLst/>
          </a:prstGeom>
          <a:noFill/>
        </p:spPr>
        <p:txBody>
          <a:bodyPr wrap="square" rtlCol="0">
            <a:spAutoFit/>
          </a:bodyPr>
          <a:lstStyle/>
          <a:p>
            <a:pPr algn="ctr"/>
            <a:r>
              <a:rPr lang="en-US" sz="2000" dirty="0">
                <a:solidFill>
                  <a:srgbClr val="FFDE59"/>
                </a:solidFill>
                <a:latin typeface="Bahnschrift Light" panose="020B0502040204020203" pitchFamily="34" charset="0"/>
              </a:rPr>
              <a:t>WE SERVE TWO CATEGORIES OF DRINKS.</a:t>
            </a:r>
          </a:p>
          <a:p>
            <a:pPr algn="ctr"/>
            <a:r>
              <a:rPr lang="en-US" sz="1000" dirty="0">
                <a:solidFill>
                  <a:srgbClr val="FFDE59"/>
                </a:solidFill>
                <a:latin typeface="Bahnschrift Light" panose="020B0502040204020203" pitchFamily="34" charset="0"/>
              </a:rPr>
              <a:t>Obey Your Thirst</a:t>
            </a:r>
          </a:p>
        </p:txBody>
      </p:sp>
      <p:sp>
        <p:nvSpPr>
          <p:cNvPr id="15" name="Arrow: Down 14">
            <a:extLst>
              <a:ext uri="{FF2B5EF4-FFF2-40B4-BE49-F238E27FC236}">
                <a16:creationId xmlns:a16="http://schemas.microsoft.com/office/drawing/2014/main" id="{5AE1185A-339A-4303-BF31-6923BACFCEE4}"/>
              </a:ext>
            </a:extLst>
          </p:cNvPr>
          <p:cNvSpPr/>
          <p:nvPr/>
        </p:nvSpPr>
        <p:spPr>
          <a:xfrm>
            <a:off x="5771292" y="1740291"/>
            <a:ext cx="649416" cy="2251587"/>
          </a:xfrm>
          <a:prstGeom prst="downArrow">
            <a:avLst/>
          </a:prstGeom>
          <a:noFill/>
          <a:ln>
            <a:solidFill>
              <a:srgbClr val="FFDE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1176FC3F-FBCC-47C9-8A69-5AB0E13E5440}"/>
              </a:ext>
            </a:extLst>
          </p:cNvPr>
          <p:cNvGrpSpPr/>
          <p:nvPr/>
        </p:nvGrpSpPr>
        <p:grpSpPr>
          <a:xfrm>
            <a:off x="2556386" y="4099533"/>
            <a:ext cx="2871020" cy="584775"/>
            <a:chOff x="2932509" y="421494"/>
            <a:chExt cx="6031911" cy="559939"/>
          </a:xfrm>
        </p:grpSpPr>
        <p:sp>
          <p:nvSpPr>
            <p:cNvPr id="19" name="Rectangle 18">
              <a:extLst>
                <a:ext uri="{FF2B5EF4-FFF2-40B4-BE49-F238E27FC236}">
                  <a16:creationId xmlns:a16="http://schemas.microsoft.com/office/drawing/2014/main" id="{3E6992D3-3855-47DB-8209-A675731FE9A0}"/>
                </a:ext>
              </a:extLst>
            </p:cNvPr>
            <p:cNvSpPr/>
            <p:nvPr/>
          </p:nvSpPr>
          <p:spPr>
            <a:xfrm>
              <a:off x="3589507" y="486383"/>
              <a:ext cx="4717916" cy="466927"/>
            </a:xfrm>
            <a:prstGeom prst="rect">
              <a:avLst/>
            </a:prstGeom>
            <a:solidFill>
              <a:srgbClr val="FFD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5F4931A-7761-42F6-BAE5-7E01AF2B84F6}"/>
                </a:ext>
              </a:extLst>
            </p:cNvPr>
            <p:cNvSpPr txBox="1"/>
            <p:nvPr/>
          </p:nvSpPr>
          <p:spPr>
            <a:xfrm>
              <a:off x="2932509" y="421494"/>
              <a:ext cx="6031911" cy="559939"/>
            </a:xfrm>
            <a:prstGeom prst="rect">
              <a:avLst/>
            </a:prstGeom>
            <a:noFill/>
          </p:spPr>
          <p:txBody>
            <a:bodyPr wrap="square" rtlCol="0">
              <a:spAutoFit/>
            </a:bodyPr>
            <a:lstStyle/>
            <a:p>
              <a:pPr algn="ctr"/>
              <a:r>
                <a:rPr lang="en-US" sz="3200" dirty="0">
                  <a:solidFill>
                    <a:srgbClr val="29835F"/>
                  </a:solidFill>
                  <a:latin typeface="Bahnschrift Light" panose="020B0502040204020203" pitchFamily="34" charset="0"/>
                </a:rPr>
                <a:t>SOFT DRINK</a:t>
              </a:r>
            </a:p>
          </p:txBody>
        </p:sp>
      </p:grpSp>
      <p:grpSp>
        <p:nvGrpSpPr>
          <p:cNvPr id="21" name="Group 20">
            <a:extLst>
              <a:ext uri="{FF2B5EF4-FFF2-40B4-BE49-F238E27FC236}">
                <a16:creationId xmlns:a16="http://schemas.microsoft.com/office/drawing/2014/main" id="{5CFDB39F-8594-46EA-8515-D393AC12AA82}"/>
              </a:ext>
            </a:extLst>
          </p:cNvPr>
          <p:cNvGrpSpPr/>
          <p:nvPr/>
        </p:nvGrpSpPr>
        <p:grpSpPr>
          <a:xfrm>
            <a:off x="6764596" y="4099532"/>
            <a:ext cx="2871020" cy="584775"/>
            <a:chOff x="2932509" y="421494"/>
            <a:chExt cx="6031911" cy="559939"/>
          </a:xfrm>
        </p:grpSpPr>
        <p:sp>
          <p:nvSpPr>
            <p:cNvPr id="22" name="Rectangle 21">
              <a:extLst>
                <a:ext uri="{FF2B5EF4-FFF2-40B4-BE49-F238E27FC236}">
                  <a16:creationId xmlns:a16="http://schemas.microsoft.com/office/drawing/2014/main" id="{2B1CA76C-F273-4933-9C48-06FBB883B89E}"/>
                </a:ext>
              </a:extLst>
            </p:cNvPr>
            <p:cNvSpPr/>
            <p:nvPr/>
          </p:nvSpPr>
          <p:spPr>
            <a:xfrm>
              <a:off x="3589507" y="486383"/>
              <a:ext cx="4717916" cy="466927"/>
            </a:xfrm>
            <a:prstGeom prst="rect">
              <a:avLst/>
            </a:prstGeom>
            <a:solidFill>
              <a:srgbClr val="FFD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E2DCF2D-F147-4C12-ACB2-7C0E030EF531}"/>
                </a:ext>
              </a:extLst>
            </p:cNvPr>
            <p:cNvSpPr txBox="1"/>
            <p:nvPr/>
          </p:nvSpPr>
          <p:spPr>
            <a:xfrm>
              <a:off x="2932509" y="421494"/>
              <a:ext cx="6031911" cy="559939"/>
            </a:xfrm>
            <a:prstGeom prst="rect">
              <a:avLst/>
            </a:prstGeom>
            <a:noFill/>
          </p:spPr>
          <p:txBody>
            <a:bodyPr wrap="square" rtlCol="0">
              <a:spAutoFit/>
            </a:bodyPr>
            <a:lstStyle/>
            <a:p>
              <a:pPr algn="ctr"/>
              <a:r>
                <a:rPr lang="en-US" sz="3200" dirty="0">
                  <a:solidFill>
                    <a:srgbClr val="29835F"/>
                  </a:solidFill>
                  <a:latin typeface="Bahnschrift Light" panose="020B0502040204020203" pitchFamily="34" charset="0"/>
                </a:rPr>
                <a:t>ALCOHOL</a:t>
              </a:r>
            </a:p>
          </p:txBody>
        </p:sp>
      </p:grpSp>
      <p:grpSp>
        <p:nvGrpSpPr>
          <p:cNvPr id="24" name="Group 23">
            <a:extLst>
              <a:ext uri="{FF2B5EF4-FFF2-40B4-BE49-F238E27FC236}">
                <a16:creationId xmlns:a16="http://schemas.microsoft.com/office/drawing/2014/main" id="{0E8CF712-ADDC-41BF-B5AD-C4AF186DB7FF}"/>
              </a:ext>
            </a:extLst>
          </p:cNvPr>
          <p:cNvGrpSpPr/>
          <p:nvPr/>
        </p:nvGrpSpPr>
        <p:grpSpPr>
          <a:xfrm>
            <a:off x="2585641" y="90531"/>
            <a:ext cx="5528549" cy="1077218"/>
            <a:chOff x="3393054" y="78059"/>
            <a:chExt cx="4717917" cy="1077218"/>
          </a:xfrm>
        </p:grpSpPr>
        <p:grpSp>
          <p:nvGrpSpPr>
            <p:cNvPr id="25" name="Group 24">
              <a:extLst>
                <a:ext uri="{FF2B5EF4-FFF2-40B4-BE49-F238E27FC236}">
                  <a16:creationId xmlns:a16="http://schemas.microsoft.com/office/drawing/2014/main" id="{631AFF94-9F98-4665-B369-D15045D0A10E}"/>
                </a:ext>
              </a:extLst>
            </p:cNvPr>
            <p:cNvGrpSpPr/>
            <p:nvPr/>
          </p:nvGrpSpPr>
          <p:grpSpPr>
            <a:xfrm>
              <a:off x="3393055" y="78059"/>
              <a:ext cx="4717916" cy="1077218"/>
              <a:chOff x="3589507" y="368535"/>
              <a:chExt cx="4717916" cy="1077218"/>
            </a:xfrm>
          </p:grpSpPr>
          <p:sp>
            <p:nvSpPr>
              <p:cNvPr id="27" name="Rectangle 26">
                <a:extLst>
                  <a:ext uri="{FF2B5EF4-FFF2-40B4-BE49-F238E27FC236}">
                    <a16:creationId xmlns:a16="http://schemas.microsoft.com/office/drawing/2014/main" id="{D28EB752-EE37-40EF-9FA2-A70E6676AEE1}"/>
                  </a:ext>
                </a:extLst>
              </p:cNvPr>
              <p:cNvSpPr/>
              <p:nvPr/>
            </p:nvSpPr>
            <p:spPr>
              <a:xfrm>
                <a:off x="3589507" y="486383"/>
                <a:ext cx="4717916" cy="466927"/>
              </a:xfrm>
              <a:prstGeom prst="rect">
                <a:avLst/>
              </a:prstGeom>
              <a:solidFill>
                <a:srgbClr val="FFD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00D140B3-0701-46EF-BD20-F65D8FD34991}"/>
                  </a:ext>
                </a:extLst>
              </p:cNvPr>
              <p:cNvSpPr txBox="1"/>
              <p:nvPr/>
            </p:nvSpPr>
            <p:spPr>
              <a:xfrm>
                <a:off x="3589507" y="368535"/>
                <a:ext cx="4717915" cy="1077218"/>
              </a:xfrm>
              <a:prstGeom prst="rect">
                <a:avLst/>
              </a:prstGeom>
              <a:noFill/>
            </p:spPr>
            <p:txBody>
              <a:bodyPr wrap="square" rtlCol="0">
                <a:spAutoFit/>
              </a:bodyPr>
              <a:lstStyle/>
              <a:p>
                <a:pPr algn="ctr"/>
                <a:r>
                  <a:rPr lang="en-US" sz="3200" dirty="0">
                    <a:solidFill>
                      <a:srgbClr val="29835F"/>
                    </a:solidFill>
                    <a:latin typeface="Bahnschrift Light" panose="020B0502040204020203" pitchFamily="34" charset="0"/>
                  </a:rPr>
                  <a:t>Let’s Explore Drinks Section</a:t>
                </a:r>
              </a:p>
            </p:txBody>
          </p:sp>
        </p:grpSp>
        <p:sp>
          <p:nvSpPr>
            <p:cNvPr id="26" name="Rectangle 25">
              <a:extLst>
                <a:ext uri="{FF2B5EF4-FFF2-40B4-BE49-F238E27FC236}">
                  <a16:creationId xmlns:a16="http://schemas.microsoft.com/office/drawing/2014/main" id="{3813DE65-B4A9-4C9C-AA90-CCB3F98D4A3E}"/>
                </a:ext>
              </a:extLst>
            </p:cNvPr>
            <p:cNvSpPr/>
            <p:nvPr/>
          </p:nvSpPr>
          <p:spPr>
            <a:xfrm>
              <a:off x="3393054" y="78059"/>
              <a:ext cx="4717916" cy="657921"/>
            </a:xfrm>
            <a:prstGeom prst="rect">
              <a:avLst/>
            </a:prstGeom>
            <a:noFill/>
            <a:ln>
              <a:solidFill>
                <a:srgbClr val="FFDE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049361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FDA51E-2C01-4E7B-A29B-C6581B80F6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4" name="Group 3">
            <a:extLst>
              <a:ext uri="{FF2B5EF4-FFF2-40B4-BE49-F238E27FC236}">
                <a16:creationId xmlns:a16="http://schemas.microsoft.com/office/drawing/2014/main" id="{F29027FB-BDBB-42BF-BF3C-4FC353047CAC}"/>
              </a:ext>
            </a:extLst>
          </p:cNvPr>
          <p:cNvGrpSpPr/>
          <p:nvPr/>
        </p:nvGrpSpPr>
        <p:grpSpPr>
          <a:xfrm>
            <a:off x="1549020" y="702623"/>
            <a:ext cx="8938316" cy="491596"/>
            <a:chOff x="1549020" y="702623"/>
            <a:chExt cx="8938316" cy="491596"/>
          </a:xfrm>
        </p:grpSpPr>
        <p:pic>
          <p:nvPicPr>
            <p:cNvPr id="5" name="Picture 4">
              <a:extLst>
                <a:ext uri="{FF2B5EF4-FFF2-40B4-BE49-F238E27FC236}">
                  <a16:creationId xmlns:a16="http://schemas.microsoft.com/office/drawing/2014/main" id="{B621F2EA-CFAC-4FC4-A9B2-D3D398F6F6D2}"/>
                </a:ext>
              </a:extLst>
            </p:cNvPr>
            <p:cNvPicPr>
              <a:picLocks noChangeAspect="1"/>
            </p:cNvPicPr>
            <p:nvPr/>
          </p:nvPicPr>
          <p:blipFill rotWithShape="1">
            <a:blip r:embed="rId3">
              <a:extLst>
                <a:ext uri="{28A0092B-C50C-407E-A947-70E740481C1C}">
                  <a14:useLocalDpi xmlns:a14="http://schemas.microsoft.com/office/drawing/2010/main" val="0"/>
                </a:ext>
              </a:extLst>
            </a:blip>
            <a:srcRect b="87832"/>
            <a:stretch/>
          </p:blipFill>
          <p:spPr>
            <a:xfrm>
              <a:off x="1549020" y="702623"/>
              <a:ext cx="8938316" cy="491596"/>
            </a:xfrm>
            <a:prstGeom prst="rect">
              <a:avLst/>
            </a:prstGeom>
          </p:spPr>
        </p:pic>
        <p:sp>
          <p:nvSpPr>
            <p:cNvPr id="6" name="Rectangle: Rounded Corners 5">
              <a:extLst>
                <a:ext uri="{FF2B5EF4-FFF2-40B4-BE49-F238E27FC236}">
                  <a16:creationId xmlns:a16="http://schemas.microsoft.com/office/drawing/2014/main" id="{97E27CA6-1AE6-4E9A-8710-F92BFA8F28D4}"/>
                </a:ext>
              </a:extLst>
            </p:cNvPr>
            <p:cNvSpPr/>
            <p:nvPr/>
          </p:nvSpPr>
          <p:spPr>
            <a:xfrm>
              <a:off x="5771292" y="702623"/>
              <a:ext cx="649416" cy="491596"/>
            </a:xfrm>
            <a:prstGeom prst="roundRect">
              <a:avLst/>
            </a:prstGeom>
            <a:solidFill>
              <a:srgbClr val="FFDE5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grpSp>
      <p:sp>
        <p:nvSpPr>
          <p:cNvPr id="7" name="TextBox 6">
            <a:extLst>
              <a:ext uri="{FF2B5EF4-FFF2-40B4-BE49-F238E27FC236}">
                <a16:creationId xmlns:a16="http://schemas.microsoft.com/office/drawing/2014/main" id="{2158CC44-1A0E-4E39-A250-C56753806C78}"/>
              </a:ext>
            </a:extLst>
          </p:cNvPr>
          <p:cNvSpPr txBox="1"/>
          <p:nvPr/>
        </p:nvSpPr>
        <p:spPr>
          <a:xfrm>
            <a:off x="5771292" y="794532"/>
            <a:ext cx="947398" cy="307777"/>
          </a:xfrm>
          <a:prstGeom prst="rect">
            <a:avLst/>
          </a:prstGeom>
          <a:noFill/>
        </p:spPr>
        <p:txBody>
          <a:bodyPr wrap="square" rtlCol="0">
            <a:spAutoFit/>
          </a:bodyPr>
          <a:lstStyle/>
          <a:p>
            <a:r>
              <a:rPr lang="en-US" sz="1400" b="1" dirty="0">
                <a:solidFill>
                  <a:srgbClr val="29835F"/>
                </a:solidFill>
              </a:rPr>
              <a:t>DRINKS</a:t>
            </a:r>
          </a:p>
        </p:txBody>
      </p:sp>
      <p:grpSp>
        <p:nvGrpSpPr>
          <p:cNvPr id="28" name="Group 27">
            <a:extLst>
              <a:ext uri="{FF2B5EF4-FFF2-40B4-BE49-F238E27FC236}">
                <a16:creationId xmlns:a16="http://schemas.microsoft.com/office/drawing/2014/main" id="{1B4E390F-D47F-4FCE-93CF-53CB90114F59}"/>
              </a:ext>
            </a:extLst>
          </p:cNvPr>
          <p:cNvGrpSpPr/>
          <p:nvPr/>
        </p:nvGrpSpPr>
        <p:grpSpPr>
          <a:xfrm>
            <a:off x="1828965" y="1384372"/>
            <a:ext cx="8534070" cy="5061732"/>
            <a:chOff x="2444805" y="1896842"/>
            <a:chExt cx="7734680" cy="4390754"/>
          </a:xfrm>
        </p:grpSpPr>
        <p:grpSp>
          <p:nvGrpSpPr>
            <p:cNvPr id="13" name="Group 12">
              <a:extLst>
                <a:ext uri="{FF2B5EF4-FFF2-40B4-BE49-F238E27FC236}">
                  <a16:creationId xmlns:a16="http://schemas.microsoft.com/office/drawing/2014/main" id="{CED48E03-22FA-4D8B-9EAD-00024F5C16A5}"/>
                </a:ext>
              </a:extLst>
            </p:cNvPr>
            <p:cNvGrpSpPr/>
            <p:nvPr/>
          </p:nvGrpSpPr>
          <p:grpSpPr>
            <a:xfrm>
              <a:off x="2444805" y="1896842"/>
              <a:ext cx="7734680" cy="4390754"/>
              <a:chOff x="1549020" y="1416424"/>
              <a:chExt cx="8938316" cy="5074023"/>
            </a:xfrm>
          </p:grpSpPr>
          <p:pic>
            <p:nvPicPr>
              <p:cNvPr id="11" name="Picture 10">
                <a:extLst>
                  <a:ext uri="{FF2B5EF4-FFF2-40B4-BE49-F238E27FC236}">
                    <a16:creationId xmlns:a16="http://schemas.microsoft.com/office/drawing/2014/main" id="{D59E12FA-5474-4A5F-92F9-E838C5CE01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8652" y="1634932"/>
                <a:ext cx="3952640" cy="2203709"/>
              </a:xfrm>
              <a:prstGeom prst="rect">
                <a:avLst/>
              </a:prstGeom>
            </p:spPr>
          </p:pic>
          <p:grpSp>
            <p:nvGrpSpPr>
              <p:cNvPr id="15" name="Group 14">
                <a:extLst>
                  <a:ext uri="{FF2B5EF4-FFF2-40B4-BE49-F238E27FC236}">
                    <a16:creationId xmlns:a16="http://schemas.microsoft.com/office/drawing/2014/main" id="{20BA369C-395D-4081-91BD-2155FC4AF039}"/>
                  </a:ext>
                </a:extLst>
              </p:cNvPr>
              <p:cNvGrpSpPr/>
              <p:nvPr/>
            </p:nvGrpSpPr>
            <p:grpSpPr>
              <a:xfrm>
                <a:off x="1859662" y="4119006"/>
                <a:ext cx="3911630" cy="2203710"/>
                <a:chOff x="4542748" y="1758691"/>
                <a:chExt cx="3911630" cy="2203710"/>
              </a:xfrm>
            </p:grpSpPr>
            <p:pic>
              <p:nvPicPr>
                <p:cNvPr id="14" name="Picture 13">
                  <a:extLst>
                    <a:ext uri="{FF2B5EF4-FFF2-40B4-BE49-F238E27FC236}">
                      <a16:creationId xmlns:a16="http://schemas.microsoft.com/office/drawing/2014/main" id="{2351483D-663D-43B6-BD8D-095DEC5B70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42748" y="1957803"/>
                  <a:ext cx="3911630" cy="2004598"/>
                </a:xfrm>
                <a:prstGeom prst="rect">
                  <a:avLst/>
                </a:prstGeom>
              </p:spPr>
            </p:pic>
            <p:pic>
              <p:nvPicPr>
                <p:cNvPr id="12" name="Picture 11">
                  <a:extLst>
                    <a:ext uri="{FF2B5EF4-FFF2-40B4-BE49-F238E27FC236}">
                      <a16:creationId xmlns:a16="http://schemas.microsoft.com/office/drawing/2014/main" id="{47AE4A32-FDE1-4639-8AA2-8FB416723E97}"/>
                    </a:ext>
                  </a:extLst>
                </p:cNvPr>
                <p:cNvPicPr>
                  <a:picLocks noChangeAspect="1"/>
                </p:cNvPicPr>
                <p:nvPr/>
              </p:nvPicPr>
              <p:blipFill rotWithShape="1">
                <a:blip r:embed="rId4">
                  <a:extLst>
                    <a:ext uri="{28A0092B-C50C-407E-A947-70E740481C1C}">
                      <a14:useLocalDpi xmlns:a14="http://schemas.microsoft.com/office/drawing/2010/main" val="0"/>
                    </a:ext>
                  </a:extLst>
                </a:blip>
                <a:srcRect b="90204"/>
                <a:stretch/>
              </p:blipFill>
              <p:spPr>
                <a:xfrm>
                  <a:off x="4542748" y="1758691"/>
                  <a:ext cx="3911630" cy="215883"/>
                </a:xfrm>
                <a:prstGeom prst="rect">
                  <a:avLst/>
                </a:prstGeom>
              </p:spPr>
            </p:pic>
          </p:grpSp>
          <p:pic>
            <p:nvPicPr>
              <p:cNvPr id="17" name="Picture 16">
                <a:extLst>
                  <a:ext uri="{FF2B5EF4-FFF2-40B4-BE49-F238E27FC236}">
                    <a16:creationId xmlns:a16="http://schemas.microsoft.com/office/drawing/2014/main" id="{D1684904-0E7D-427F-A3CA-5628E013B4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0708" y="1634932"/>
                <a:ext cx="3910731" cy="2199294"/>
              </a:xfrm>
              <a:prstGeom prst="rect">
                <a:avLst/>
              </a:prstGeom>
            </p:spPr>
          </p:pic>
          <p:grpSp>
            <p:nvGrpSpPr>
              <p:cNvPr id="21" name="Group 20">
                <a:extLst>
                  <a:ext uri="{FF2B5EF4-FFF2-40B4-BE49-F238E27FC236}">
                    <a16:creationId xmlns:a16="http://schemas.microsoft.com/office/drawing/2014/main" id="{7711D26A-288E-4047-BB05-F030E074346F}"/>
                  </a:ext>
                </a:extLst>
              </p:cNvPr>
              <p:cNvGrpSpPr/>
              <p:nvPr/>
            </p:nvGrpSpPr>
            <p:grpSpPr>
              <a:xfrm>
                <a:off x="6420708" y="4123421"/>
                <a:ext cx="3916302" cy="2199295"/>
                <a:chOff x="7393678" y="4100107"/>
                <a:chExt cx="3776046" cy="2323745"/>
              </a:xfrm>
            </p:grpSpPr>
            <p:pic>
              <p:nvPicPr>
                <p:cNvPr id="18" name="Picture 17">
                  <a:extLst>
                    <a:ext uri="{FF2B5EF4-FFF2-40B4-BE49-F238E27FC236}">
                      <a16:creationId xmlns:a16="http://schemas.microsoft.com/office/drawing/2014/main" id="{7ED865F2-0AB3-4A54-AB09-E9CEAD7541ED}"/>
                    </a:ext>
                  </a:extLst>
                </p:cNvPr>
                <p:cNvPicPr>
                  <a:picLocks noChangeAspect="1"/>
                </p:cNvPicPr>
                <p:nvPr/>
              </p:nvPicPr>
              <p:blipFill rotWithShape="1">
                <a:blip r:embed="rId6">
                  <a:extLst>
                    <a:ext uri="{28A0092B-C50C-407E-A947-70E740481C1C}">
                      <a14:useLocalDpi xmlns:a14="http://schemas.microsoft.com/office/drawing/2010/main" val="0"/>
                    </a:ext>
                  </a:extLst>
                </a:blip>
                <a:srcRect b="90397"/>
                <a:stretch/>
              </p:blipFill>
              <p:spPr>
                <a:xfrm>
                  <a:off x="7393678" y="4100107"/>
                  <a:ext cx="3772479" cy="211205"/>
                </a:xfrm>
                <a:prstGeom prst="rect">
                  <a:avLst/>
                </a:prstGeom>
              </p:spPr>
            </p:pic>
            <p:pic>
              <p:nvPicPr>
                <p:cNvPr id="20" name="Picture 19">
                  <a:extLst>
                    <a:ext uri="{FF2B5EF4-FFF2-40B4-BE49-F238E27FC236}">
                      <a16:creationId xmlns:a16="http://schemas.microsoft.com/office/drawing/2014/main" id="{95C62B74-2E82-4AB8-A114-1E79D6E1E20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93678" y="4306896"/>
                  <a:ext cx="3776046" cy="2116956"/>
                </a:xfrm>
                <a:prstGeom prst="rect">
                  <a:avLst/>
                </a:prstGeom>
              </p:spPr>
            </p:pic>
          </p:grpSp>
          <p:sp>
            <p:nvSpPr>
              <p:cNvPr id="2" name="Rectangle 1">
                <a:extLst>
                  <a:ext uri="{FF2B5EF4-FFF2-40B4-BE49-F238E27FC236}">
                    <a16:creationId xmlns:a16="http://schemas.microsoft.com/office/drawing/2014/main" id="{4DBAABEE-16C8-41D1-AA5C-E95AC7E91612}"/>
                  </a:ext>
                </a:extLst>
              </p:cNvPr>
              <p:cNvSpPr/>
              <p:nvPr/>
            </p:nvSpPr>
            <p:spPr>
              <a:xfrm>
                <a:off x="1549020" y="1416424"/>
                <a:ext cx="8938316" cy="5074023"/>
              </a:xfrm>
              <a:prstGeom prst="rect">
                <a:avLst/>
              </a:prstGeom>
              <a:noFill/>
              <a:ln>
                <a:solidFill>
                  <a:srgbClr val="FFDE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9" name="Straight Connector 18">
              <a:extLst>
                <a:ext uri="{FF2B5EF4-FFF2-40B4-BE49-F238E27FC236}">
                  <a16:creationId xmlns:a16="http://schemas.microsoft.com/office/drawing/2014/main" id="{9E587712-209B-4354-A819-52117F862F0C}"/>
                </a:ext>
              </a:extLst>
            </p:cNvPr>
            <p:cNvCxnSpPr>
              <a:cxnSpLocks/>
            </p:cNvCxnSpPr>
            <p:nvPr/>
          </p:nvCxnSpPr>
          <p:spPr>
            <a:xfrm>
              <a:off x="6420708" y="1896842"/>
              <a:ext cx="0" cy="4390754"/>
            </a:xfrm>
            <a:prstGeom prst="line">
              <a:avLst/>
            </a:prstGeom>
            <a:ln w="19050">
              <a:solidFill>
                <a:srgbClr val="FFDE59"/>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5FDD64A-5BFA-422D-AD86-E4B517A32D74}"/>
                </a:ext>
              </a:extLst>
            </p:cNvPr>
            <p:cNvCxnSpPr>
              <a:stCxn id="2" idx="1"/>
              <a:endCxn id="2" idx="3"/>
            </p:cNvCxnSpPr>
            <p:nvPr/>
          </p:nvCxnSpPr>
          <p:spPr>
            <a:xfrm>
              <a:off x="2444805" y="4092219"/>
              <a:ext cx="7734680" cy="0"/>
            </a:xfrm>
            <a:prstGeom prst="line">
              <a:avLst/>
            </a:prstGeom>
            <a:ln w="19050">
              <a:solidFill>
                <a:srgbClr val="FFDE59"/>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BD2BED36-C6AA-43CA-A4E0-848A0933A270}"/>
              </a:ext>
            </a:extLst>
          </p:cNvPr>
          <p:cNvGrpSpPr/>
          <p:nvPr/>
        </p:nvGrpSpPr>
        <p:grpSpPr>
          <a:xfrm>
            <a:off x="3007017" y="9267"/>
            <a:ext cx="5528549" cy="1077218"/>
            <a:chOff x="3393054" y="78059"/>
            <a:chExt cx="4717917" cy="1077218"/>
          </a:xfrm>
        </p:grpSpPr>
        <p:grpSp>
          <p:nvGrpSpPr>
            <p:cNvPr id="33" name="Group 32">
              <a:extLst>
                <a:ext uri="{FF2B5EF4-FFF2-40B4-BE49-F238E27FC236}">
                  <a16:creationId xmlns:a16="http://schemas.microsoft.com/office/drawing/2014/main" id="{8907B27B-0FEA-4638-AE17-715FC8E80433}"/>
                </a:ext>
              </a:extLst>
            </p:cNvPr>
            <p:cNvGrpSpPr/>
            <p:nvPr/>
          </p:nvGrpSpPr>
          <p:grpSpPr>
            <a:xfrm>
              <a:off x="3393055" y="78059"/>
              <a:ext cx="4717916" cy="1077218"/>
              <a:chOff x="3589507" y="368535"/>
              <a:chExt cx="4717916" cy="1077218"/>
            </a:xfrm>
          </p:grpSpPr>
          <p:sp>
            <p:nvSpPr>
              <p:cNvPr id="35" name="Rectangle 34">
                <a:extLst>
                  <a:ext uri="{FF2B5EF4-FFF2-40B4-BE49-F238E27FC236}">
                    <a16:creationId xmlns:a16="http://schemas.microsoft.com/office/drawing/2014/main" id="{73F93C59-1322-44FA-AE33-9B979D024F21}"/>
                  </a:ext>
                </a:extLst>
              </p:cNvPr>
              <p:cNvSpPr/>
              <p:nvPr/>
            </p:nvSpPr>
            <p:spPr>
              <a:xfrm>
                <a:off x="3589507" y="486383"/>
                <a:ext cx="4717916" cy="466927"/>
              </a:xfrm>
              <a:prstGeom prst="rect">
                <a:avLst/>
              </a:prstGeom>
              <a:solidFill>
                <a:srgbClr val="FFD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2DB1CD2C-43E1-4D90-9ECE-9987E995B879}"/>
                  </a:ext>
                </a:extLst>
              </p:cNvPr>
              <p:cNvSpPr txBox="1"/>
              <p:nvPr/>
            </p:nvSpPr>
            <p:spPr>
              <a:xfrm>
                <a:off x="3589507" y="368535"/>
                <a:ext cx="4717915" cy="1077218"/>
              </a:xfrm>
              <a:prstGeom prst="rect">
                <a:avLst/>
              </a:prstGeom>
              <a:noFill/>
            </p:spPr>
            <p:txBody>
              <a:bodyPr wrap="square" rtlCol="0">
                <a:spAutoFit/>
              </a:bodyPr>
              <a:lstStyle/>
              <a:p>
                <a:pPr algn="ctr"/>
                <a:r>
                  <a:rPr lang="en-US" sz="3200" dirty="0">
                    <a:solidFill>
                      <a:srgbClr val="29835F"/>
                    </a:solidFill>
                    <a:latin typeface="Bahnschrift Light" panose="020B0502040204020203" pitchFamily="34" charset="0"/>
                  </a:rPr>
                  <a:t>Let’s Explore Drinks Section</a:t>
                </a:r>
              </a:p>
            </p:txBody>
          </p:sp>
        </p:grpSp>
        <p:sp>
          <p:nvSpPr>
            <p:cNvPr id="34" name="Rectangle 33">
              <a:extLst>
                <a:ext uri="{FF2B5EF4-FFF2-40B4-BE49-F238E27FC236}">
                  <a16:creationId xmlns:a16="http://schemas.microsoft.com/office/drawing/2014/main" id="{3E6E5BAB-5821-4B3C-AFB2-9F78F0E86B0E}"/>
                </a:ext>
              </a:extLst>
            </p:cNvPr>
            <p:cNvSpPr/>
            <p:nvPr/>
          </p:nvSpPr>
          <p:spPr>
            <a:xfrm>
              <a:off x="3393054" y="78059"/>
              <a:ext cx="4717916" cy="657921"/>
            </a:xfrm>
            <a:prstGeom prst="rect">
              <a:avLst/>
            </a:prstGeom>
            <a:noFill/>
            <a:ln>
              <a:solidFill>
                <a:srgbClr val="FFDE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06403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461</TotalTime>
  <Words>282</Words>
  <Application>Microsoft Office PowerPoint</Application>
  <PresentationFormat>Widescreen</PresentationFormat>
  <Paragraphs>48</Paragraphs>
  <Slides>13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Agency FB</vt:lpstr>
      <vt:lpstr>Arial</vt:lpstr>
      <vt:lpstr>Arial Narrow</vt:lpstr>
      <vt:lpstr>Bahnschrift Light</vt:lpstr>
      <vt:lpstr>Bahnschrift Light Condensed</vt:lpstr>
      <vt:lpstr>Bahnschrift Light SemiCondensed</vt:lpstr>
      <vt:lpstr>Bahnschrift SemiLight SemiConde</vt:lpstr>
      <vt:lpstr>Bell MT</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41</cp:revision>
  <dcterms:created xsi:type="dcterms:W3CDTF">2023-11-04T18:57:51Z</dcterms:created>
  <dcterms:modified xsi:type="dcterms:W3CDTF">2023-11-07T09:17:58Z</dcterms:modified>
</cp:coreProperties>
</file>